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Alata"/>
      <p:regular r:id="rId46"/>
    </p:embeddedFont>
    <p:embeddedFont>
      <p:font typeface="Fjalla One"/>
      <p:regular r:id="rId47"/>
    </p:embeddedFont>
    <p:embeddedFont>
      <p:font typeface="Barlow Semi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FA5AC3-AE30-4956-A986-F85AFC670ED4}">
  <a:tblStyle styleId="{00FA5AC3-AE30-4956-A986-F85AFC670E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Alata-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regular.fntdata"/><Relationship Id="rId47" Type="http://schemas.openxmlformats.org/officeDocument/2006/relationships/font" Target="fonts/FjallaOne-regular.fntdata"/><Relationship Id="rId49" Type="http://schemas.openxmlformats.org/officeDocument/2006/relationships/font" Target="fonts/BarlowSemiCondense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SemiCondensed-boldItalic.fntdata"/><Relationship Id="rId50" Type="http://schemas.openxmlformats.org/officeDocument/2006/relationships/font" Target="fonts/BarlowSemiCondense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c1eca87ee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c1eca87ee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c1eca87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c1eca87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c1eca87ee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c1eca87ee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c1eca87ee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c1eca87ee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5b093e342165f59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b093e342165f59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5b093e342165f594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b093e342165f594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5b093e342165f594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b093e342165f594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c1eca87ee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c1eca87ee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c1eca87ee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c1eca87ee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3c1eca87ee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3c1eca87ee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3b55655e8f8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b55655e8f8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3c1eca87ee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3c1eca87ee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b55655e8f8_1_3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3b55655e8f8_1_3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dc6316f5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dc6316f5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b55655e8f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b55655e8f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3b55655e8f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3b55655e8f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3b55655e8f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3b55655e8f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3b69fce725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3b69fce725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b55655e8f8_1_2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b55655e8f8_1_2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3b55655e8f8_1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3b55655e8f8_1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3b55655e8f8_1_2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3b55655e8f8_1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3b55655e8f8_1_2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3b55655e8f8_1_2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b95ebc0a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3b95ebc0a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3b95ebc0ab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3b95ebc0ab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3b95ebc0ab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3b95ebc0ab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3b95ebc0a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3b95ebc0a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3b95ebc0ab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3b95ebc0ab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dcc031ca31_0_17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dcc031ca31_0_1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e9b220ed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e9b220ed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b55655e8f8_1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b55655e8f8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b95ebc0ab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b95ebc0ab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b95ebc0ab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b95ebc0ab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b95ebc0ab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b95ebc0ab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451300"/>
            <a:ext cx="4328700" cy="28977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441350"/>
            <a:ext cx="3591000" cy="90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5">
    <p:spTree>
      <p:nvGrpSpPr>
        <p:cNvPr id="75" name="Shape 75"/>
        <p:cNvGrpSpPr/>
        <p:nvPr/>
      </p:nvGrpSpPr>
      <p:grpSpPr>
        <a:xfrm>
          <a:off x="0" y="0"/>
          <a:ext cx="0" cy="0"/>
          <a:chOff x="0" y="0"/>
          <a:chExt cx="0" cy="0"/>
        </a:xfrm>
      </p:grpSpPr>
      <p:sp>
        <p:nvSpPr>
          <p:cNvPr id="76" name="Google Shape;76;p13"/>
          <p:cNvSpPr txBox="1"/>
          <p:nvPr>
            <p:ph type="title"/>
          </p:nvPr>
        </p:nvSpPr>
        <p:spPr>
          <a:xfrm>
            <a:off x="817200" y="2706510"/>
            <a:ext cx="2396100" cy="1921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7" name="Shape 77"/>
        <p:cNvGrpSpPr/>
        <p:nvPr/>
      </p:nvGrpSpPr>
      <p:grpSpPr>
        <a:xfrm>
          <a:off x="0" y="0"/>
          <a:ext cx="0" cy="0"/>
          <a:chOff x="0" y="0"/>
          <a:chExt cx="0" cy="0"/>
        </a:xfrm>
      </p:grpSpPr>
      <p:sp>
        <p:nvSpPr>
          <p:cNvPr id="78" name="Google Shape;78;p14"/>
          <p:cNvSpPr txBox="1"/>
          <p:nvPr>
            <p:ph type="title"/>
          </p:nvPr>
        </p:nvSpPr>
        <p:spPr>
          <a:xfrm>
            <a:off x="3372900" y="1726450"/>
            <a:ext cx="3818400" cy="1318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4"/>
          <p:cNvSpPr txBox="1"/>
          <p:nvPr>
            <p:ph idx="1" type="subTitle"/>
          </p:nvPr>
        </p:nvSpPr>
        <p:spPr>
          <a:xfrm>
            <a:off x="3372900" y="3063575"/>
            <a:ext cx="37692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0" name="Google Shape;80;p14"/>
          <p:cNvSpPr txBox="1"/>
          <p:nvPr>
            <p:ph hasCustomPrompt="1" idx="2" type="title"/>
          </p:nvPr>
        </p:nvSpPr>
        <p:spPr>
          <a:xfrm>
            <a:off x="1848675" y="1554500"/>
            <a:ext cx="1455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81" name="Shape 81"/>
        <p:cNvGrpSpPr/>
        <p:nvPr/>
      </p:nvGrpSpPr>
      <p:grpSpPr>
        <a:xfrm>
          <a:off x="0" y="0"/>
          <a:ext cx="0" cy="0"/>
          <a:chOff x="0" y="0"/>
          <a:chExt cx="0" cy="0"/>
        </a:xfrm>
      </p:grpSpPr>
      <p:sp>
        <p:nvSpPr>
          <p:cNvPr id="82" name="Google Shape;82;p15"/>
          <p:cNvSpPr txBox="1"/>
          <p:nvPr>
            <p:ph type="title"/>
          </p:nvPr>
        </p:nvSpPr>
        <p:spPr>
          <a:xfrm>
            <a:off x="2203700" y="2887575"/>
            <a:ext cx="4279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 type="subTitle"/>
          </p:nvPr>
        </p:nvSpPr>
        <p:spPr>
          <a:xfrm>
            <a:off x="2170575" y="3757950"/>
            <a:ext cx="4345500" cy="79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84" name="Google Shape;84;p15"/>
          <p:cNvSpPr txBox="1"/>
          <p:nvPr>
            <p:ph hasCustomPrompt="1" idx="2" type="title"/>
          </p:nvPr>
        </p:nvSpPr>
        <p:spPr>
          <a:xfrm>
            <a:off x="2819400" y="1543500"/>
            <a:ext cx="3048000" cy="139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5" name="Shape 85"/>
        <p:cNvGrpSpPr/>
        <p:nvPr/>
      </p:nvGrpSpPr>
      <p:grpSpPr>
        <a:xfrm>
          <a:off x="0" y="0"/>
          <a:ext cx="0" cy="0"/>
          <a:chOff x="0" y="0"/>
          <a:chExt cx="0" cy="0"/>
        </a:xfrm>
      </p:grpSpPr>
      <p:sp>
        <p:nvSpPr>
          <p:cNvPr id="86" name="Google Shape;86;p1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6"/>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6"/>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9" name="Google Shape;89;p16"/>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90" name="Google Shape;90;p16"/>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 name="Google Shape;91;p16"/>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2" name="Google Shape;92;p16"/>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3" name="Google Shape;93;p16"/>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6"/>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5" name="Google Shape;95;p16"/>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6" name="Google Shape;96;p16"/>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6"/>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8" name="Google Shape;98;p16"/>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8">
    <p:spTree>
      <p:nvGrpSpPr>
        <p:cNvPr id="99" name="Shape 99"/>
        <p:cNvGrpSpPr/>
        <p:nvPr/>
      </p:nvGrpSpPr>
      <p:grpSpPr>
        <a:xfrm>
          <a:off x="0" y="0"/>
          <a:ext cx="0" cy="0"/>
          <a:chOff x="0" y="0"/>
          <a:chExt cx="0" cy="0"/>
        </a:xfrm>
      </p:grpSpPr>
      <p:sp>
        <p:nvSpPr>
          <p:cNvPr id="100" name="Google Shape;100;p1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7"/>
          <p:cNvSpPr txBox="1"/>
          <p:nvPr>
            <p:ph idx="2" type="title"/>
          </p:nvPr>
        </p:nvSpPr>
        <p:spPr>
          <a:xfrm>
            <a:off x="738282"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7"/>
          <p:cNvSpPr txBox="1"/>
          <p:nvPr>
            <p:ph hasCustomPrompt="1" idx="3" type="title"/>
          </p:nvPr>
        </p:nvSpPr>
        <p:spPr>
          <a:xfrm>
            <a:off x="738282"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3" name="Google Shape;103;p17"/>
          <p:cNvSpPr txBox="1"/>
          <p:nvPr>
            <p:ph idx="1" type="subTitle"/>
          </p:nvPr>
        </p:nvSpPr>
        <p:spPr>
          <a:xfrm>
            <a:off x="738282" y="3305175"/>
            <a:ext cx="12408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4" name="Google Shape;104;p17"/>
          <p:cNvSpPr txBox="1"/>
          <p:nvPr>
            <p:ph idx="4" type="title"/>
          </p:nvPr>
        </p:nvSpPr>
        <p:spPr>
          <a:xfrm>
            <a:off x="4798032"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5" name="Google Shape;105;p17"/>
          <p:cNvSpPr txBox="1"/>
          <p:nvPr>
            <p:ph hasCustomPrompt="1" idx="5" type="title"/>
          </p:nvPr>
        </p:nvSpPr>
        <p:spPr>
          <a:xfrm>
            <a:off x="4798032"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6" name="Google Shape;106;p17"/>
          <p:cNvSpPr txBox="1"/>
          <p:nvPr>
            <p:ph idx="6" type="subTitle"/>
          </p:nvPr>
        </p:nvSpPr>
        <p:spPr>
          <a:xfrm>
            <a:off x="4798032" y="3305175"/>
            <a:ext cx="12408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7" name="Google Shape;107;p17"/>
          <p:cNvSpPr txBox="1"/>
          <p:nvPr>
            <p:ph idx="7" type="title"/>
          </p:nvPr>
        </p:nvSpPr>
        <p:spPr>
          <a:xfrm>
            <a:off x="2768157" y="2603650"/>
            <a:ext cx="14535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7"/>
          <p:cNvSpPr txBox="1"/>
          <p:nvPr>
            <p:ph hasCustomPrompt="1" idx="8" type="title"/>
          </p:nvPr>
        </p:nvSpPr>
        <p:spPr>
          <a:xfrm>
            <a:off x="2768157"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9" name="Google Shape;109;p17"/>
          <p:cNvSpPr txBox="1"/>
          <p:nvPr>
            <p:ph idx="9" type="subTitle"/>
          </p:nvPr>
        </p:nvSpPr>
        <p:spPr>
          <a:xfrm>
            <a:off x="2768157" y="3305175"/>
            <a:ext cx="12147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0" name="Google Shape;110;p17"/>
          <p:cNvSpPr txBox="1"/>
          <p:nvPr>
            <p:ph idx="13" type="title"/>
          </p:nvPr>
        </p:nvSpPr>
        <p:spPr>
          <a:xfrm>
            <a:off x="6827907" y="2603650"/>
            <a:ext cx="1572600" cy="7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hasCustomPrompt="1" idx="14" type="title"/>
          </p:nvPr>
        </p:nvSpPr>
        <p:spPr>
          <a:xfrm>
            <a:off x="6827907" y="2103438"/>
            <a:ext cx="904800" cy="58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2" name="Google Shape;112;p17"/>
          <p:cNvSpPr txBox="1"/>
          <p:nvPr>
            <p:ph idx="15" type="subTitle"/>
          </p:nvPr>
        </p:nvSpPr>
        <p:spPr>
          <a:xfrm>
            <a:off x="6827907" y="3305175"/>
            <a:ext cx="1267500" cy="909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13" name="Google Shape;113;p17"/>
          <p:cNvGrpSpPr/>
          <p:nvPr/>
        </p:nvGrpSpPr>
        <p:grpSpPr>
          <a:xfrm>
            <a:off x="-25" y="0"/>
            <a:ext cx="9144020" cy="342900"/>
            <a:chOff x="-25" y="0"/>
            <a:chExt cx="9144020" cy="342900"/>
          </a:xfrm>
        </p:grpSpPr>
        <p:sp>
          <p:nvSpPr>
            <p:cNvPr id="114" name="Google Shape;114;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7"/>
            <p:cNvGrpSpPr/>
            <p:nvPr/>
          </p:nvGrpSpPr>
          <p:grpSpPr>
            <a:xfrm>
              <a:off x="215975" y="111150"/>
              <a:ext cx="642950" cy="120600"/>
              <a:chOff x="215975" y="152625"/>
              <a:chExt cx="642950" cy="120600"/>
            </a:xfrm>
          </p:grpSpPr>
          <p:sp>
            <p:nvSpPr>
              <p:cNvPr id="116" name="Google Shape;116;p1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9" name="Shape 119"/>
        <p:cNvGrpSpPr/>
        <p:nvPr/>
      </p:nvGrpSpPr>
      <p:grpSpPr>
        <a:xfrm>
          <a:off x="0" y="0"/>
          <a:ext cx="0" cy="0"/>
          <a:chOff x="0" y="0"/>
          <a:chExt cx="0" cy="0"/>
        </a:xfrm>
      </p:grpSpPr>
      <p:sp>
        <p:nvSpPr>
          <p:cNvPr id="120" name="Google Shape;120;p18"/>
          <p:cNvSpPr txBox="1"/>
          <p:nvPr>
            <p:ph type="title"/>
          </p:nvPr>
        </p:nvSpPr>
        <p:spPr>
          <a:xfrm>
            <a:off x="1398400" y="1481175"/>
            <a:ext cx="6807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8"/>
          <p:cNvSpPr txBox="1"/>
          <p:nvPr>
            <p:ph idx="2" type="title"/>
          </p:nvPr>
        </p:nvSpPr>
        <p:spPr>
          <a:xfrm>
            <a:off x="139839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2" name="Google Shape;122;p18"/>
          <p:cNvSpPr txBox="1"/>
          <p:nvPr>
            <p:ph idx="1" type="subTitle"/>
          </p:nvPr>
        </p:nvSpPr>
        <p:spPr>
          <a:xfrm>
            <a:off x="139840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3" name="Google Shape;123;p18"/>
          <p:cNvSpPr txBox="1"/>
          <p:nvPr>
            <p:ph idx="3" type="title"/>
          </p:nvPr>
        </p:nvSpPr>
        <p:spPr>
          <a:xfrm>
            <a:off x="381289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 name="Google Shape;124;p18"/>
          <p:cNvSpPr txBox="1"/>
          <p:nvPr>
            <p:ph idx="4" type="subTitle"/>
          </p:nvPr>
        </p:nvSpPr>
        <p:spPr>
          <a:xfrm>
            <a:off x="381290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5" name="Google Shape;125;p18"/>
          <p:cNvSpPr txBox="1"/>
          <p:nvPr>
            <p:ph idx="5" type="title"/>
          </p:nvPr>
        </p:nvSpPr>
        <p:spPr>
          <a:xfrm>
            <a:off x="6227442" y="3060850"/>
            <a:ext cx="19023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6" name="Google Shape;126;p18"/>
          <p:cNvSpPr txBox="1"/>
          <p:nvPr>
            <p:ph idx="6" type="subTitle"/>
          </p:nvPr>
        </p:nvSpPr>
        <p:spPr>
          <a:xfrm>
            <a:off x="6227450" y="3457575"/>
            <a:ext cx="1902300" cy="9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2">
    <p:spTree>
      <p:nvGrpSpPr>
        <p:cNvPr id="127" name="Shape 127"/>
        <p:cNvGrpSpPr/>
        <p:nvPr/>
      </p:nvGrpSpPr>
      <p:grpSpPr>
        <a:xfrm>
          <a:off x="0" y="0"/>
          <a:ext cx="0" cy="0"/>
          <a:chOff x="0" y="0"/>
          <a:chExt cx="0" cy="0"/>
        </a:xfrm>
      </p:grpSpPr>
      <p:sp>
        <p:nvSpPr>
          <p:cNvPr id="128" name="Google Shape;128;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9"/>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9"/>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1" name="Google Shape;131;p19"/>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9"/>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3" name="Google Shape;133;p19"/>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9"/>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2">
    <p:spTree>
      <p:nvGrpSpPr>
        <p:cNvPr id="135" name="Shape 135"/>
        <p:cNvGrpSpPr/>
        <p:nvPr/>
      </p:nvGrpSpPr>
      <p:grpSpPr>
        <a:xfrm>
          <a:off x="0" y="0"/>
          <a:ext cx="0" cy="0"/>
          <a:chOff x="0" y="0"/>
          <a:chExt cx="0" cy="0"/>
        </a:xfrm>
      </p:grpSpPr>
      <p:sp>
        <p:nvSpPr>
          <p:cNvPr id="136" name="Google Shape;136;p2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0"/>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0"/>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9" name="Google Shape;139;p20"/>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20"/>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1" name="Google Shape;141;p20"/>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20"/>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4016700" cy="1098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40167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
    <p:spTree>
      <p:nvGrpSpPr>
        <p:cNvPr id="143" name="Shape 143"/>
        <p:cNvGrpSpPr/>
        <p:nvPr/>
      </p:nvGrpSpPr>
      <p:grpSpPr>
        <a:xfrm>
          <a:off x="0" y="0"/>
          <a:ext cx="0" cy="0"/>
          <a:chOff x="0" y="0"/>
          <a:chExt cx="0" cy="0"/>
        </a:xfrm>
      </p:grpSpPr>
      <p:sp>
        <p:nvSpPr>
          <p:cNvPr id="144" name="Google Shape;144;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21"/>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6" name="Google Shape;146;p21"/>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7" name="Google Shape;147;p21"/>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21"/>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9" name="Google Shape;149;p21"/>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0" name="Google Shape;150;p21"/>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51" name="Google Shape;151;p21"/>
          <p:cNvGrpSpPr/>
          <p:nvPr/>
        </p:nvGrpSpPr>
        <p:grpSpPr>
          <a:xfrm>
            <a:off x="-25" y="0"/>
            <a:ext cx="9144020" cy="342900"/>
            <a:chOff x="-25" y="0"/>
            <a:chExt cx="9144020" cy="342900"/>
          </a:xfrm>
        </p:grpSpPr>
        <p:sp>
          <p:nvSpPr>
            <p:cNvPr id="152" name="Google Shape;152;p2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1"/>
            <p:cNvGrpSpPr/>
            <p:nvPr/>
          </p:nvGrpSpPr>
          <p:grpSpPr>
            <a:xfrm>
              <a:off x="215975" y="111150"/>
              <a:ext cx="642950" cy="120600"/>
              <a:chOff x="215975" y="152625"/>
              <a:chExt cx="642950" cy="120600"/>
            </a:xfrm>
          </p:grpSpPr>
          <p:sp>
            <p:nvSpPr>
              <p:cNvPr id="154" name="Google Shape;154;p2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6">
    <p:spTree>
      <p:nvGrpSpPr>
        <p:cNvPr id="157" name="Shape 157"/>
        <p:cNvGrpSpPr/>
        <p:nvPr/>
      </p:nvGrpSpPr>
      <p:grpSpPr>
        <a:xfrm>
          <a:off x="0" y="0"/>
          <a:ext cx="0" cy="0"/>
          <a:chOff x="0" y="0"/>
          <a:chExt cx="0" cy="0"/>
        </a:xfrm>
      </p:grpSpPr>
      <p:sp>
        <p:nvSpPr>
          <p:cNvPr id="158" name="Google Shape;158;p22"/>
          <p:cNvSpPr txBox="1"/>
          <p:nvPr>
            <p:ph type="title"/>
          </p:nvPr>
        </p:nvSpPr>
        <p:spPr>
          <a:xfrm>
            <a:off x="1244350"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9" name="Google Shape;159;p22"/>
          <p:cNvSpPr txBox="1"/>
          <p:nvPr>
            <p:ph idx="1" type="subTitle"/>
          </p:nvPr>
        </p:nvSpPr>
        <p:spPr>
          <a:xfrm>
            <a:off x="1244350"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0" name="Google Shape;160;p22"/>
          <p:cNvSpPr txBox="1"/>
          <p:nvPr>
            <p:ph idx="2" type="title"/>
          </p:nvPr>
        </p:nvSpPr>
        <p:spPr>
          <a:xfrm>
            <a:off x="3523225"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3" type="subTitle"/>
          </p:nvPr>
        </p:nvSpPr>
        <p:spPr>
          <a:xfrm>
            <a:off x="3523225"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2" name="Google Shape;162;p22"/>
          <p:cNvSpPr txBox="1"/>
          <p:nvPr>
            <p:ph idx="4" type="title"/>
          </p:nvPr>
        </p:nvSpPr>
        <p:spPr>
          <a:xfrm>
            <a:off x="5802101" y="3670450"/>
            <a:ext cx="2104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5" type="subTitle"/>
          </p:nvPr>
        </p:nvSpPr>
        <p:spPr>
          <a:xfrm>
            <a:off x="5802100" y="4067175"/>
            <a:ext cx="2104500" cy="55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4" name="Google Shape;164;p22"/>
          <p:cNvSpPr txBox="1"/>
          <p:nvPr>
            <p:ph idx="6"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5" name="Google Shape;165;p22"/>
          <p:cNvGrpSpPr/>
          <p:nvPr/>
        </p:nvGrpSpPr>
        <p:grpSpPr>
          <a:xfrm>
            <a:off x="-25" y="0"/>
            <a:ext cx="9144020" cy="342900"/>
            <a:chOff x="-25" y="0"/>
            <a:chExt cx="9144020" cy="342900"/>
          </a:xfrm>
        </p:grpSpPr>
        <p:sp>
          <p:nvSpPr>
            <p:cNvPr id="166" name="Google Shape;166;p2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22"/>
            <p:cNvGrpSpPr/>
            <p:nvPr/>
          </p:nvGrpSpPr>
          <p:grpSpPr>
            <a:xfrm>
              <a:off x="215975" y="111150"/>
              <a:ext cx="642950" cy="120600"/>
              <a:chOff x="215975" y="152625"/>
              <a:chExt cx="642950" cy="120600"/>
            </a:xfrm>
          </p:grpSpPr>
          <p:sp>
            <p:nvSpPr>
              <p:cNvPr id="168" name="Google Shape;168;p22"/>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29">
    <p:spTree>
      <p:nvGrpSpPr>
        <p:cNvPr id="171" name="Shape 171"/>
        <p:cNvGrpSpPr/>
        <p:nvPr/>
      </p:nvGrpSpPr>
      <p:grpSpPr>
        <a:xfrm>
          <a:off x="0" y="0"/>
          <a:ext cx="0" cy="0"/>
          <a:chOff x="0" y="0"/>
          <a:chExt cx="0" cy="0"/>
        </a:xfrm>
      </p:grpSpPr>
      <p:sp>
        <p:nvSpPr>
          <p:cNvPr id="172" name="Google Shape;172;p23"/>
          <p:cNvSpPr txBox="1"/>
          <p:nvPr>
            <p:ph type="title"/>
          </p:nvPr>
        </p:nvSpPr>
        <p:spPr>
          <a:xfrm>
            <a:off x="1578672" y="2070250"/>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23"/>
          <p:cNvSpPr txBox="1"/>
          <p:nvPr>
            <p:ph idx="1" type="subTitle"/>
          </p:nvPr>
        </p:nvSpPr>
        <p:spPr>
          <a:xfrm>
            <a:off x="3086468" y="2070250"/>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4" name="Google Shape;174;p23"/>
          <p:cNvSpPr txBox="1"/>
          <p:nvPr>
            <p:ph idx="2" type="title"/>
          </p:nvPr>
        </p:nvSpPr>
        <p:spPr>
          <a:xfrm>
            <a:off x="4256762" y="3770625"/>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23"/>
          <p:cNvSpPr txBox="1"/>
          <p:nvPr>
            <p:ph idx="3" type="subTitle"/>
          </p:nvPr>
        </p:nvSpPr>
        <p:spPr>
          <a:xfrm>
            <a:off x="5795473" y="3770625"/>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6" name="Google Shape;176;p23"/>
          <p:cNvSpPr txBox="1"/>
          <p:nvPr>
            <p:ph idx="4" type="title"/>
          </p:nvPr>
        </p:nvSpPr>
        <p:spPr>
          <a:xfrm>
            <a:off x="2916323" y="2913375"/>
            <a:ext cx="1335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23"/>
          <p:cNvSpPr txBox="1"/>
          <p:nvPr>
            <p:ph idx="5" type="subTitle"/>
          </p:nvPr>
        </p:nvSpPr>
        <p:spPr>
          <a:xfrm>
            <a:off x="4458102" y="2913375"/>
            <a:ext cx="1939500" cy="468000"/>
          </a:xfrm>
          <a:prstGeom prst="rect">
            <a:avLst/>
          </a:prstGeom>
        </p:spPr>
        <p:txBody>
          <a:bodyPr anchorCtr="0" anchor="ctr"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78" name="Google Shape;178;p23"/>
          <p:cNvSpPr txBox="1"/>
          <p:nvPr>
            <p:ph idx="6" type="title"/>
          </p:nvPr>
        </p:nvSpPr>
        <p:spPr>
          <a:xfrm>
            <a:off x="714300" y="8544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3"/>
          <p:cNvSpPr txBox="1"/>
          <p:nvPr>
            <p:ph hasCustomPrompt="1" idx="7" type="title"/>
          </p:nvPr>
        </p:nvSpPr>
        <p:spPr>
          <a:xfrm>
            <a:off x="673970" y="2070250"/>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0" name="Google Shape;180;p23"/>
          <p:cNvSpPr txBox="1"/>
          <p:nvPr>
            <p:ph hasCustomPrompt="1" idx="8" type="title"/>
          </p:nvPr>
        </p:nvSpPr>
        <p:spPr>
          <a:xfrm>
            <a:off x="2011450" y="2913375"/>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81" name="Google Shape;181;p23"/>
          <p:cNvSpPr txBox="1"/>
          <p:nvPr>
            <p:ph hasCustomPrompt="1" idx="9" type="title"/>
          </p:nvPr>
        </p:nvSpPr>
        <p:spPr>
          <a:xfrm>
            <a:off x="3358961" y="3770625"/>
            <a:ext cx="904800" cy="46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82" name="Shape 182"/>
        <p:cNvGrpSpPr/>
        <p:nvPr/>
      </p:nvGrpSpPr>
      <p:grpSpPr>
        <a:xfrm>
          <a:off x="0" y="0"/>
          <a:ext cx="0" cy="0"/>
          <a:chOff x="0" y="0"/>
          <a:chExt cx="0" cy="0"/>
        </a:xfrm>
      </p:grpSpPr>
      <p:sp>
        <p:nvSpPr>
          <p:cNvPr id="183" name="Google Shape;183;p2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4"/>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5" name="Google Shape;185;p24"/>
          <p:cNvSpPr txBox="1"/>
          <p:nvPr>
            <p:ph idx="1" type="subTitle"/>
          </p:nvPr>
        </p:nvSpPr>
        <p:spPr>
          <a:xfrm>
            <a:off x="1764375" y="1933575"/>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86" name="Google Shape;186;p24"/>
          <p:cNvSpPr txBox="1"/>
          <p:nvPr>
            <p:ph idx="3" type="title"/>
          </p:nvPr>
        </p:nvSpPr>
        <p:spPr>
          <a:xfrm>
            <a:off x="1764375" y="2652975"/>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7" name="Google Shape;187;p24"/>
          <p:cNvSpPr txBox="1"/>
          <p:nvPr>
            <p:ph idx="4" type="subTitle"/>
          </p:nvPr>
        </p:nvSpPr>
        <p:spPr>
          <a:xfrm>
            <a:off x="1764375" y="3049700"/>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88" name="Google Shape;188;p24"/>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9" name="Google Shape;189;p24"/>
          <p:cNvSpPr txBox="1"/>
          <p:nvPr>
            <p:ph idx="6" type="subTitle"/>
          </p:nvPr>
        </p:nvSpPr>
        <p:spPr>
          <a:xfrm>
            <a:off x="5874375" y="1933575"/>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90" name="Google Shape;190;p24"/>
          <p:cNvSpPr txBox="1"/>
          <p:nvPr>
            <p:ph idx="7" type="title"/>
          </p:nvPr>
        </p:nvSpPr>
        <p:spPr>
          <a:xfrm>
            <a:off x="5874375" y="2652975"/>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1" name="Google Shape;191;p24"/>
          <p:cNvSpPr txBox="1"/>
          <p:nvPr>
            <p:ph idx="8" type="subTitle"/>
          </p:nvPr>
        </p:nvSpPr>
        <p:spPr>
          <a:xfrm>
            <a:off x="5874375" y="3049700"/>
            <a:ext cx="2276700" cy="5295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92" name="Google Shape;192;p24"/>
          <p:cNvGrpSpPr/>
          <p:nvPr/>
        </p:nvGrpSpPr>
        <p:grpSpPr>
          <a:xfrm>
            <a:off x="-25" y="0"/>
            <a:ext cx="9144020" cy="342900"/>
            <a:chOff x="-25" y="0"/>
            <a:chExt cx="9144020" cy="342900"/>
          </a:xfrm>
        </p:grpSpPr>
        <p:sp>
          <p:nvSpPr>
            <p:cNvPr id="193" name="Google Shape;19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4"/>
            <p:cNvGrpSpPr/>
            <p:nvPr/>
          </p:nvGrpSpPr>
          <p:grpSpPr>
            <a:xfrm>
              <a:off x="215975" y="111150"/>
              <a:ext cx="642950" cy="120600"/>
              <a:chOff x="215975" y="152625"/>
              <a:chExt cx="642950" cy="120600"/>
            </a:xfrm>
          </p:grpSpPr>
          <p:sp>
            <p:nvSpPr>
              <p:cNvPr id="195" name="Google Shape;19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98" name="Shape 198"/>
        <p:cNvGrpSpPr/>
        <p:nvPr/>
      </p:nvGrpSpPr>
      <p:grpSpPr>
        <a:xfrm>
          <a:off x="0" y="0"/>
          <a:ext cx="0" cy="0"/>
          <a:chOff x="0" y="0"/>
          <a:chExt cx="0" cy="0"/>
        </a:xfrm>
      </p:grpSpPr>
      <p:sp>
        <p:nvSpPr>
          <p:cNvPr id="199" name="Google Shape;199;p2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25"/>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1" name="Google Shape;201;p25"/>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2" name="Google Shape;202;p25"/>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3" name="Google Shape;203;p25"/>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4" name="Google Shape;204;p25"/>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5"/>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06" name="Google Shape;206;p25"/>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7" name="Google Shape;207;p25"/>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spTree>
      <p:nvGrpSpPr>
        <p:cNvPr id="208" name="Shape 208"/>
        <p:cNvGrpSpPr/>
        <p:nvPr/>
      </p:nvGrpSpPr>
      <p:grpSpPr>
        <a:xfrm>
          <a:off x="0" y="0"/>
          <a:ext cx="0" cy="0"/>
          <a:chOff x="0" y="0"/>
          <a:chExt cx="0" cy="0"/>
        </a:xfrm>
      </p:grpSpPr>
      <p:sp>
        <p:nvSpPr>
          <p:cNvPr id="209" name="Google Shape;209;p26"/>
          <p:cNvSpPr txBox="1"/>
          <p:nvPr>
            <p:ph type="title"/>
          </p:nvPr>
        </p:nvSpPr>
        <p:spPr>
          <a:xfrm>
            <a:off x="1233500" y="1049175"/>
            <a:ext cx="67293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210" name="Google Shape;210;p26"/>
          <p:cNvSpPr txBox="1"/>
          <p:nvPr>
            <p:ph idx="2" type="title"/>
          </p:nvPr>
        </p:nvSpPr>
        <p:spPr>
          <a:xfrm>
            <a:off x="1383375" y="2003960"/>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1" name="Google Shape;211;p26"/>
          <p:cNvSpPr txBox="1"/>
          <p:nvPr>
            <p:ph idx="1" type="subTitle"/>
          </p:nvPr>
        </p:nvSpPr>
        <p:spPr>
          <a:xfrm>
            <a:off x="1383375" y="2360975"/>
            <a:ext cx="22767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r">
              <a:spcBef>
                <a:spcPts val="0"/>
              </a:spcBef>
              <a:spcAft>
                <a:spcPts val="0"/>
              </a:spcAft>
              <a:buSzPts val="1300"/>
              <a:buNone/>
              <a:defRPr/>
            </a:lvl2pPr>
            <a:lvl3pPr lvl="2" rtl="0" algn="r">
              <a:spcBef>
                <a:spcPts val="0"/>
              </a:spcBef>
              <a:spcAft>
                <a:spcPts val="0"/>
              </a:spcAft>
              <a:buSzPts val="1300"/>
              <a:buNone/>
              <a:defRPr/>
            </a:lvl3pPr>
            <a:lvl4pPr lvl="3" rtl="0" algn="r">
              <a:spcBef>
                <a:spcPts val="0"/>
              </a:spcBef>
              <a:spcAft>
                <a:spcPts val="0"/>
              </a:spcAft>
              <a:buSzPts val="1300"/>
              <a:buNone/>
              <a:defRPr/>
            </a:lvl4pPr>
            <a:lvl5pPr lvl="4" rtl="0" algn="r">
              <a:spcBef>
                <a:spcPts val="0"/>
              </a:spcBef>
              <a:spcAft>
                <a:spcPts val="0"/>
              </a:spcAft>
              <a:buSzPts val="1300"/>
              <a:buNone/>
              <a:defRPr/>
            </a:lvl5pPr>
            <a:lvl6pPr lvl="5" rtl="0" algn="r">
              <a:spcBef>
                <a:spcPts val="0"/>
              </a:spcBef>
              <a:spcAft>
                <a:spcPts val="0"/>
              </a:spcAft>
              <a:buSzPts val="1300"/>
              <a:buNone/>
              <a:defRPr/>
            </a:lvl6pPr>
            <a:lvl7pPr lvl="6" rtl="0" algn="r">
              <a:spcBef>
                <a:spcPts val="0"/>
              </a:spcBef>
              <a:spcAft>
                <a:spcPts val="0"/>
              </a:spcAft>
              <a:buSzPts val="1300"/>
              <a:buNone/>
              <a:defRPr/>
            </a:lvl7pPr>
            <a:lvl8pPr lvl="7" rtl="0" algn="r">
              <a:spcBef>
                <a:spcPts val="0"/>
              </a:spcBef>
              <a:spcAft>
                <a:spcPts val="0"/>
              </a:spcAft>
              <a:buSzPts val="1300"/>
              <a:buNone/>
              <a:defRPr/>
            </a:lvl8pPr>
            <a:lvl9pPr lvl="8" rtl="0" algn="r">
              <a:spcBef>
                <a:spcPts val="0"/>
              </a:spcBef>
              <a:spcAft>
                <a:spcPts val="0"/>
              </a:spcAft>
              <a:buSzPts val="1300"/>
              <a:buNone/>
              <a:defRPr/>
            </a:lvl9pPr>
          </a:lstStyle>
          <a:p/>
        </p:txBody>
      </p:sp>
      <p:sp>
        <p:nvSpPr>
          <p:cNvPr id="212" name="Google Shape;212;p26"/>
          <p:cNvSpPr txBox="1"/>
          <p:nvPr>
            <p:ph idx="3" type="title"/>
          </p:nvPr>
        </p:nvSpPr>
        <p:spPr>
          <a:xfrm>
            <a:off x="1383375" y="326808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3" name="Google Shape;213;p26"/>
          <p:cNvSpPr txBox="1"/>
          <p:nvPr>
            <p:ph idx="4" type="subTitle"/>
          </p:nvPr>
        </p:nvSpPr>
        <p:spPr>
          <a:xfrm>
            <a:off x="1383375" y="3625101"/>
            <a:ext cx="22767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r">
              <a:spcBef>
                <a:spcPts val="0"/>
              </a:spcBef>
              <a:spcAft>
                <a:spcPts val="0"/>
              </a:spcAft>
              <a:buSzPts val="1300"/>
              <a:buNone/>
              <a:defRPr/>
            </a:lvl2pPr>
            <a:lvl3pPr lvl="2" rtl="0" algn="r">
              <a:spcBef>
                <a:spcPts val="0"/>
              </a:spcBef>
              <a:spcAft>
                <a:spcPts val="0"/>
              </a:spcAft>
              <a:buSzPts val="1300"/>
              <a:buNone/>
              <a:defRPr/>
            </a:lvl3pPr>
            <a:lvl4pPr lvl="3" rtl="0" algn="r">
              <a:spcBef>
                <a:spcPts val="0"/>
              </a:spcBef>
              <a:spcAft>
                <a:spcPts val="0"/>
              </a:spcAft>
              <a:buSzPts val="1300"/>
              <a:buNone/>
              <a:defRPr/>
            </a:lvl4pPr>
            <a:lvl5pPr lvl="4" rtl="0" algn="r">
              <a:spcBef>
                <a:spcPts val="0"/>
              </a:spcBef>
              <a:spcAft>
                <a:spcPts val="0"/>
              </a:spcAft>
              <a:buSzPts val="1300"/>
              <a:buNone/>
              <a:defRPr/>
            </a:lvl5pPr>
            <a:lvl6pPr lvl="5" rtl="0" algn="r">
              <a:spcBef>
                <a:spcPts val="0"/>
              </a:spcBef>
              <a:spcAft>
                <a:spcPts val="0"/>
              </a:spcAft>
              <a:buSzPts val="1300"/>
              <a:buNone/>
              <a:defRPr/>
            </a:lvl6pPr>
            <a:lvl7pPr lvl="6" rtl="0" algn="r">
              <a:spcBef>
                <a:spcPts val="0"/>
              </a:spcBef>
              <a:spcAft>
                <a:spcPts val="0"/>
              </a:spcAft>
              <a:buSzPts val="1300"/>
              <a:buNone/>
              <a:defRPr/>
            </a:lvl7pPr>
            <a:lvl8pPr lvl="7" rtl="0" algn="r">
              <a:spcBef>
                <a:spcPts val="0"/>
              </a:spcBef>
              <a:spcAft>
                <a:spcPts val="0"/>
              </a:spcAft>
              <a:buSzPts val="1300"/>
              <a:buNone/>
              <a:defRPr/>
            </a:lvl8pPr>
            <a:lvl9pPr lvl="8" rtl="0" algn="r">
              <a:spcBef>
                <a:spcPts val="0"/>
              </a:spcBef>
              <a:spcAft>
                <a:spcPts val="0"/>
              </a:spcAft>
              <a:buSzPts val="1300"/>
              <a:buNone/>
              <a:defRPr/>
            </a:lvl9pPr>
          </a:lstStyle>
          <a:p/>
        </p:txBody>
      </p:sp>
      <p:sp>
        <p:nvSpPr>
          <p:cNvPr id="214" name="Google Shape;214;p26"/>
          <p:cNvSpPr txBox="1"/>
          <p:nvPr>
            <p:ph idx="5" type="title"/>
          </p:nvPr>
        </p:nvSpPr>
        <p:spPr>
          <a:xfrm>
            <a:off x="5493375" y="200396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6"/>
          <p:cNvSpPr txBox="1"/>
          <p:nvPr>
            <p:ph idx="6" type="subTitle"/>
          </p:nvPr>
        </p:nvSpPr>
        <p:spPr>
          <a:xfrm>
            <a:off x="5493375" y="2360975"/>
            <a:ext cx="2276700" cy="638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6" name="Google Shape;216;p26"/>
          <p:cNvSpPr txBox="1"/>
          <p:nvPr>
            <p:ph idx="7" type="title"/>
          </p:nvPr>
        </p:nvSpPr>
        <p:spPr>
          <a:xfrm>
            <a:off x="5493375" y="326808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7" name="Google Shape;217;p26"/>
          <p:cNvSpPr txBox="1"/>
          <p:nvPr>
            <p:ph idx="8" type="subTitle"/>
          </p:nvPr>
        </p:nvSpPr>
        <p:spPr>
          <a:xfrm>
            <a:off x="5493375" y="3625101"/>
            <a:ext cx="2276700" cy="638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6">
    <p:spTree>
      <p:nvGrpSpPr>
        <p:cNvPr id="218" name="Shape 218"/>
        <p:cNvGrpSpPr/>
        <p:nvPr/>
      </p:nvGrpSpPr>
      <p:grpSpPr>
        <a:xfrm>
          <a:off x="0" y="0"/>
          <a:ext cx="0" cy="0"/>
          <a:chOff x="0" y="0"/>
          <a:chExt cx="0" cy="0"/>
        </a:xfrm>
      </p:grpSpPr>
      <p:grpSp>
        <p:nvGrpSpPr>
          <p:cNvPr id="219" name="Google Shape;219;p27"/>
          <p:cNvGrpSpPr/>
          <p:nvPr/>
        </p:nvGrpSpPr>
        <p:grpSpPr>
          <a:xfrm>
            <a:off x="-25" y="0"/>
            <a:ext cx="9144020" cy="342900"/>
            <a:chOff x="-25" y="0"/>
            <a:chExt cx="9144020" cy="342900"/>
          </a:xfrm>
        </p:grpSpPr>
        <p:sp>
          <p:nvSpPr>
            <p:cNvPr id="220" name="Google Shape;220;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7"/>
            <p:cNvGrpSpPr/>
            <p:nvPr/>
          </p:nvGrpSpPr>
          <p:grpSpPr>
            <a:xfrm>
              <a:off x="215975" y="111150"/>
              <a:ext cx="642950" cy="120600"/>
              <a:chOff x="215975" y="152625"/>
              <a:chExt cx="642950" cy="120600"/>
            </a:xfrm>
          </p:grpSpPr>
          <p:sp>
            <p:nvSpPr>
              <p:cNvPr id="222" name="Google Shape;222;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27"/>
          <p:cNvGrpSpPr/>
          <p:nvPr/>
        </p:nvGrpSpPr>
        <p:grpSpPr>
          <a:xfrm>
            <a:off x="66650" y="204750"/>
            <a:ext cx="9077378" cy="4938900"/>
            <a:chOff x="104750" y="204750"/>
            <a:chExt cx="9077378" cy="4938900"/>
          </a:xfrm>
        </p:grpSpPr>
        <p:grpSp>
          <p:nvGrpSpPr>
            <p:cNvPr id="226" name="Google Shape;226;p27"/>
            <p:cNvGrpSpPr/>
            <p:nvPr/>
          </p:nvGrpSpPr>
          <p:grpSpPr>
            <a:xfrm>
              <a:off x="104750" y="206700"/>
              <a:ext cx="9077378" cy="342900"/>
              <a:chOff x="-25" y="0"/>
              <a:chExt cx="9182983" cy="342900"/>
            </a:xfrm>
          </p:grpSpPr>
          <p:sp>
            <p:nvSpPr>
              <p:cNvPr id="227" name="Google Shape;227;p27"/>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7"/>
              <p:cNvGrpSpPr/>
              <p:nvPr/>
            </p:nvGrpSpPr>
            <p:grpSpPr>
              <a:xfrm>
                <a:off x="215975" y="111150"/>
                <a:ext cx="642950" cy="120600"/>
                <a:chOff x="215975" y="152625"/>
                <a:chExt cx="642950" cy="120600"/>
              </a:xfrm>
            </p:grpSpPr>
            <p:sp>
              <p:nvSpPr>
                <p:cNvPr id="229" name="Google Shape;229;p27"/>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2" name="Google Shape;232;p27"/>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233" name="Google Shape;233;p27"/>
          <p:cNvSpPr txBox="1"/>
          <p:nvPr>
            <p:ph type="title"/>
          </p:nvPr>
        </p:nvSpPr>
        <p:spPr>
          <a:xfrm>
            <a:off x="729137"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4" name="Google Shape;234;p27"/>
          <p:cNvSpPr txBox="1"/>
          <p:nvPr>
            <p:ph idx="1" type="subTitle"/>
          </p:nvPr>
        </p:nvSpPr>
        <p:spPr>
          <a:xfrm>
            <a:off x="729156"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5" name="Google Shape;235;p27"/>
          <p:cNvSpPr txBox="1"/>
          <p:nvPr>
            <p:ph idx="2" type="title"/>
          </p:nvPr>
        </p:nvSpPr>
        <p:spPr>
          <a:xfrm>
            <a:off x="4788806"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6" name="Google Shape;236;p27"/>
          <p:cNvSpPr txBox="1"/>
          <p:nvPr>
            <p:ph idx="3" type="subTitle"/>
          </p:nvPr>
        </p:nvSpPr>
        <p:spPr>
          <a:xfrm>
            <a:off x="4788801"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7" name="Google Shape;237;p27"/>
          <p:cNvSpPr txBox="1"/>
          <p:nvPr>
            <p:ph idx="4" type="title"/>
          </p:nvPr>
        </p:nvSpPr>
        <p:spPr>
          <a:xfrm>
            <a:off x="2758990"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8" name="Google Shape;238;p27"/>
          <p:cNvSpPr txBox="1"/>
          <p:nvPr>
            <p:ph idx="5" type="subTitle"/>
          </p:nvPr>
        </p:nvSpPr>
        <p:spPr>
          <a:xfrm>
            <a:off x="2758989"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39" name="Google Shape;239;p27"/>
          <p:cNvSpPr txBox="1"/>
          <p:nvPr>
            <p:ph idx="6" type="title"/>
          </p:nvPr>
        </p:nvSpPr>
        <p:spPr>
          <a:xfrm>
            <a:off x="6818660" y="1994050"/>
            <a:ext cx="1590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0" name="Google Shape;240;p27"/>
          <p:cNvSpPr txBox="1"/>
          <p:nvPr>
            <p:ph idx="7" type="subTitle"/>
          </p:nvPr>
        </p:nvSpPr>
        <p:spPr>
          <a:xfrm>
            <a:off x="6818636" y="3305175"/>
            <a:ext cx="1590900" cy="9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1" name="Google Shape;241;p27"/>
          <p:cNvSpPr txBox="1"/>
          <p:nvPr>
            <p:ph idx="8"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242" name="Shape 242"/>
        <p:cNvGrpSpPr/>
        <p:nvPr/>
      </p:nvGrpSpPr>
      <p:grpSpPr>
        <a:xfrm>
          <a:off x="0" y="0"/>
          <a:ext cx="0" cy="0"/>
          <a:chOff x="0" y="0"/>
          <a:chExt cx="0" cy="0"/>
        </a:xfrm>
      </p:grpSpPr>
      <p:sp>
        <p:nvSpPr>
          <p:cNvPr id="243" name="Google Shape;243;p2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28"/>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5" name="Google Shape;245;p28"/>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6" name="Google Shape;246;p28"/>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7" name="Google Shape;247;p28"/>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48" name="Google Shape;248;p28"/>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9" name="Google Shape;249;p28"/>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0" name="Google Shape;250;p28"/>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1" name="Google Shape;251;p28"/>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2" name="Google Shape;252;p28"/>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3" name="Google Shape;253;p28"/>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54" name="Google Shape;254;p28"/>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5" name="Google Shape;255;p28"/>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256" name="Google Shape;256;p28"/>
          <p:cNvGrpSpPr/>
          <p:nvPr/>
        </p:nvGrpSpPr>
        <p:grpSpPr>
          <a:xfrm>
            <a:off x="-25" y="0"/>
            <a:ext cx="9144020" cy="342900"/>
            <a:chOff x="-25" y="0"/>
            <a:chExt cx="9144020" cy="342900"/>
          </a:xfrm>
        </p:grpSpPr>
        <p:sp>
          <p:nvSpPr>
            <p:cNvPr id="257" name="Google Shape;257;p2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8"/>
            <p:cNvGrpSpPr/>
            <p:nvPr/>
          </p:nvGrpSpPr>
          <p:grpSpPr>
            <a:xfrm>
              <a:off x="215975" y="111150"/>
              <a:ext cx="642950" cy="120600"/>
              <a:chOff x="215975" y="152625"/>
              <a:chExt cx="642950" cy="120600"/>
            </a:xfrm>
          </p:grpSpPr>
          <p:sp>
            <p:nvSpPr>
              <p:cNvPr id="259" name="Google Shape;259;p2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 name="Google Shape;262;p28"/>
          <p:cNvGrpSpPr/>
          <p:nvPr/>
        </p:nvGrpSpPr>
        <p:grpSpPr>
          <a:xfrm>
            <a:off x="66650" y="204750"/>
            <a:ext cx="9077378" cy="4938900"/>
            <a:chOff x="104750" y="204750"/>
            <a:chExt cx="9077378" cy="4938900"/>
          </a:xfrm>
        </p:grpSpPr>
        <p:grpSp>
          <p:nvGrpSpPr>
            <p:cNvPr id="263" name="Google Shape;263;p28"/>
            <p:cNvGrpSpPr/>
            <p:nvPr/>
          </p:nvGrpSpPr>
          <p:grpSpPr>
            <a:xfrm>
              <a:off x="104750" y="206700"/>
              <a:ext cx="9077378" cy="342900"/>
              <a:chOff x="-25" y="0"/>
              <a:chExt cx="9182983" cy="342900"/>
            </a:xfrm>
          </p:grpSpPr>
          <p:sp>
            <p:nvSpPr>
              <p:cNvPr id="264" name="Google Shape;264;p2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8"/>
              <p:cNvGrpSpPr/>
              <p:nvPr/>
            </p:nvGrpSpPr>
            <p:grpSpPr>
              <a:xfrm>
                <a:off x="215975" y="111150"/>
                <a:ext cx="642950" cy="120600"/>
                <a:chOff x="215975" y="152625"/>
                <a:chExt cx="642950" cy="120600"/>
              </a:xfrm>
            </p:grpSpPr>
            <p:sp>
              <p:nvSpPr>
                <p:cNvPr id="266" name="Google Shape;266;p2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69" name="Google Shape;269;p28"/>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7">
    <p:spTree>
      <p:nvGrpSpPr>
        <p:cNvPr id="270" name="Shape 270"/>
        <p:cNvGrpSpPr/>
        <p:nvPr/>
      </p:nvGrpSpPr>
      <p:grpSpPr>
        <a:xfrm>
          <a:off x="0" y="0"/>
          <a:ext cx="0" cy="0"/>
          <a:chOff x="0" y="0"/>
          <a:chExt cx="0" cy="0"/>
        </a:xfrm>
      </p:grpSpPr>
      <p:sp>
        <p:nvSpPr>
          <p:cNvPr id="271" name="Google Shape;271;p2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2" name="Google Shape;272;p29"/>
          <p:cNvGrpSpPr/>
          <p:nvPr/>
        </p:nvGrpSpPr>
        <p:grpSpPr>
          <a:xfrm>
            <a:off x="-25" y="0"/>
            <a:ext cx="9144020" cy="342900"/>
            <a:chOff x="-25" y="0"/>
            <a:chExt cx="9144020" cy="342900"/>
          </a:xfrm>
        </p:grpSpPr>
        <p:sp>
          <p:nvSpPr>
            <p:cNvPr id="273" name="Google Shape;273;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9"/>
            <p:cNvGrpSpPr/>
            <p:nvPr/>
          </p:nvGrpSpPr>
          <p:grpSpPr>
            <a:xfrm>
              <a:off x="215975" y="111150"/>
              <a:ext cx="642950" cy="120600"/>
              <a:chOff x="215975" y="152625"/>
              <a:chExt cx="642950" cy="120600"/>
            </a:xfrm>
          </p:grpSpPr>
          <p:sp>
            <p:nvSpPr>
              <p:cNvPr id="275" name="Google Shape;275;p2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 name="Google Shape;278;p29"/>
          <p:cNvGrpSpPr/>
          <p:nvPr/>
        </p:nvGrpSpPr>
        <p:grpSpPr>
          <a:xfrm>
            <a:off x="66650" y="204750"/>
            <a:ext cx="9077378" cy="4938900"/>
            <a:chOff x="104750" y="204750"/>
            <a:chExt cx="9077378" cy="4938900"/>
          </a:xfrm>
        </p:grpSpPr>
        <p:grpSp>
          <p:nvGrpSpPr>
            <p:cNvPr id="279" name="Google Shape;279;p29"/>
            <p:cNvGrpSpPr/>
            <p:nvPr/>
          </p:nvGrpSpPr>
          <p:grpSpPr>
            <a:xfrm>
              <a:off x="104750" y="206700"/>
              <a:ext cx="9077378" cy="342900"/>
              <a:chOff x="-25" y="0"/>
              <a:chExt cx="9182983" cy="342900"/>
            </a:xfrm>
          </p:grpSpPr>
          <p:sp>
            <p:nvSpPr>
              <p:cNvPr id="280" name="Google Shape;280;p2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9"/>
              <p:cNvGrpSpPr/>
              <p:nvPr/>
            </p:nvGrpSpPr>
            <p:grpSpPr>
              <a:xfrm>
                <a:off x="215975" y="111150"/>
                <a:ext cx="642950" cy="120600"/>
                <a:chOff x="215975" y="152625"/>
                <a:chExt cx="642950" cy="120600"/>
              </a:xfrm>
            </p:grpSpPr>
            <p:sp>
              <p:nvSpPr>
                <p:cNvPr id="282" name="Google Shape;282;p2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85" name="Google Shape;285;p29"/>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
        <p:nvSpPr>
          <p:cNvPr id="286" name="Google Shape;286;p29"/>
          <p:cNvSpPr txBox="1"/>
          <p:nvPr>
            <p:ph idx="2" type="title"/>
          </p:nvPr>
        </p:nvSpPr>
        <p:spPr>
          <a:xfrm>
            <a:off x="1501742" y="175249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7" name="Google Shape;287;p29"/>
          <p:cNvSpPr txBox="1"/>
          <p:nvPr>
            <p:ph idx="1" type="subTitle"/>
          </p:nvPr>
        </p:nvSpPr>
        <p:spPr>
          <a:xfrm>
            <a:off x="1501742" y="2111123"/>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88" name="Google Shape;288;p29"/>
          <p:cNvSpPr txBox="1"/>
          <p:nvPr>
            <p:ph idx="3" type="title"/>
          </p:nvPr>
        </p:nvSpPr>
        <p:spPr>
          <a:xfrm>
            <a:off x="1501754" y="2654504"/>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9" name="Google Shape;289;p29"/>
          <p:cNvSpPr txBox="1"/>
          <p:nvPr>
            <p:ph idx="4" type="subTitle"/>
          </p:nvPr>
        </p:nvSpPr>
        <p:spPr>
          <a:xfrm>
            <a:off x="1501760" y="3013129"/>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90" name="Google Shape;290;p29"/>
          <p:cNvSpPr txBox="1"/>
          <p:nvPr>
            <p:ph idx="5" type="title"/>
          </p:nvPr>
        </p:nvSpPr>
        <p:spPr>
          <a:xfrm>
            <a:off x="5360167" y="175249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1" name="Google Shape;291;p29"/>
          <p:cNvSpPr txBox="1"/>
          <p:nvPr>
            <p:ph idx="6" type="subTitle"/>
          </p:nvPr>
        </p:nvSpPr>
        <p:spPr>
          <a:xfrm>
            <a:off x="5360178" y="2111123"/>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92" name="Google Shape;292;p29"/>
          <p:cNvSpPr txBox="1"/>
          <p:nvPr>
            <p:ph idx="7" type="title"/>
          </p:nvPr>
        </p:nvSpPr>
        <p:spPr>
          <a:xfrm>
            <a:off x="1501742" y="3556523"/>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3" name="Google Shape;293;p29"/>
          <p:cNvSpPr txBox="1"/>
          <p:nvPr>
            <p:ph idx="8" type="subTitle"/>
          </p:nvPr>
        </p:nvSpPr>
        <p:spPr>
          <a:xfrm>
            <a:off x="1501742" y="3915148"/>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94" name="Google Shape;294;p29"/>
          <p:cNvSpPr txBox="1"/>
          <p:nvPr>
            <p:ph idx="9" type="title"/>
          </p:nvPr>
        </p:nvSpPr>
        <p:spPr>
          <a:xfrm>
            <a:off x="5360192" y="2654504"/>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5" name="Google Shape;295;p29"/>
          <p:cNvSpPr txBox="1"/>
          <p:nvPr>
            <p:ph idx="13" type="subTitle"/>
          </p:nvPr>
        </p:nvSpPr>
        <p:spPr>
          <a:xfrm>
            <a:off x="5360197" y="3013129"/>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296" name="Google Shape;296;p29"/>
          <p:cNvSpPr txBox="1"/>
          <p:nvPr>
            <p:ph idx="14" type="title"/>
          </p:nvPr>
        </p:nvSpPr>
        <p:spPr>
          <a:xfrm>
            <a:off x="5360167" y="3556523"/>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97" name="Google Shape;297;p29"/>
          <p:cNvSpPr txBox="1"/>
          <p:nvPr>
            <p:ph idx="15" type="subTitle"/>
          </p:nvPr>
        </p:nvSpPr>
        <p:spPr>
          <a:xfrm>
            <a:off x="5360178" y="3915148"/>
            <a:ext cx="2276700" cy="5286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98" name="Shape 298"/>
        <p:cNvGrpSpPr/>
        <p:nvPr/>
      </p:nvGrpSpPr>
      <p:grpSpPr>
        <a:xfrm>
          <a:off x="0" y="0"/>
          <a:ext cx="0" cy="0"/>
          <a:chOff x="0" y="0"/>
          <a:chExt cx="0" cy="0"/>
        </a:xfrm>
      </p:grpSpPr>
      <p:sp>
        <p:nvSpPr>
          <p:cNvPr id="299" name="Google Shape;299;p30"/>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0" name="Google Shape;300;p30"/>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01" name="Google Shape;301;p30"/>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02" name="Google Shape;302;p30"/>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3" name="Google Shape;303;p30"/>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04" name="Google Shape;304;p30"/>
          <p:cNvGrpSpPr/>
          <p:nvPr/>
        </p:nvGrpSpPr>
        <p:grpSpPr>
          <a:xfrm>
            <a:off x="-25" y="0"/>
            <a:ext cx="9144020" cy="342900"/>
            <a:chOff x="-25" y="0"/>
            <a:chExt cx="9144020" cy="342900"/>
          </a:xfrm>
        </p:grpSpPr>
        <p:sp>
          <p:nvSpPr>
            <p:cNvPr id="305" name="Google Shape;305;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 name="Google Shape;310;p30"/>
          <p:cNvGrpSpPr/>
          <p:nvPr/>
        </p:nvGrpSpPr>
        <p:grpSpPr>
          <a:xfrm>
            <a:off x="66650" y="204750"/>
            <a:ext cx="9077378" cy="4938900"/>
            <a:chOff x="104750" y="204750"/>
            <a:chExt cx="9077378" cy="4938900"/>
          </a:xfrm>
        </p:grpSpPr>
        <p:grpSp>
          <p:nvGrpSpPr>
            <p:cNvPr id="311" name="Google Shape;311;p30"/>
            <p:cNvGrpSpPr/>
            <p:nvPr/>
          </p:nvGrpSpPr>
          <p:grpSpPr>
            <a:xfrm>
              <a:off x="104750" y="206700"/>
              <a:ext cx="9077378" cy="342900"/>
              <a:chOff x="-25" y="0"/>
              <a:chExt cx="9182983" cy="342900"/>
            </a:xfrm>
          </p:grpSpPr>
          <p:sp>
            <p:nvSpPr>
              <p:cNvPr id="312" name="Google Shape;312;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0"/>
              <p:cNvGrpSpPr/>
              <p:nvPr/>
            </p:nvGrpSpPr>
            <p:grpSpPr>
              <a:xfrm>
                <a:off x="215975" y="111150"/>
                <a:ext cx="642950" cy="120600"/>
                <a:chOff x="215975" y="152625"/>
                <a:chExt cx="642950" cy="120600"/>
              </a:xfrm>
            </p:grpSpPr>
            <p:sp>
              <p:nvSpPr>
                <p:cNvPr id="314" name="Google Shape;314;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7" name="Google Shape;317;p3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4" name="Google Shape;24;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 name="Google Shape;32;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318" name="Shape 318"/>
        <p:cNvGrpSpPr/>
        <p:nvPr/>
      </p:nvGrpSpPr>
      <p:grpSpPr>
        <a:xfrm>
          <a:off x="0" y="0"/>
          <a:ext cx="0" cy="0"/>
          <a:chOff x="0" y="0"/>
          <a:chExt cx="0" cy="0"/>
        </a:xfrm>
      </p:grpSpPr>
      <p:grpSp>
        <p:nvGrpSpPr>
          <p:cNvPr id="319" name="Google Shape;319;p31"/>
          <p:cNvGrpSpPr/>
          <p:nvPr/>
        </p:nvGrpSpPr>
        <p:grpSpPr>
          <a:xfrm>
            <a:off x="-25" y="0"/>
            <a:ext cx="9144020" cy="342900"/>
            <a:chOff x="-25" y="0"/>
            <a:chExt cx="9144020" cy="342900"/>
          </a:xfrm>
        </p:grpSpPr>
        <p:sp>
          <p:nvSpPr>
            <p:cNvPr id="320" name="Google Shape;320;p3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31"/>
            <p:cNvGrpSpPr/>
            <p:nvPr/>
          </p:nvGrpSpPr>
          <p:grpSpPr>
            <a:xfrm>
              <a:off x="215975" y="111150"/>
              <a:ext cx="642950" cy="120600"/>
              <a:chOff x="215975" y="152625"/>
              <a:chExt cx="642950" cy="120600"/>
            </a:xfrm>
          </p:grpSpPr>
          <p:sp>
            <p:nvSpPr>
              <p:cNvPr id="322" name="Google Shape;322;p3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 name="Google Shape;325;p31"/>
          <p:cNvGrpSpPr/>
          <p:nvPr/>
        </p:nvGrpSpPr>
        <p:grpSpPr>
          <a:xfrm>
            <a:off x="66650" y="204750"/>
            <a:ext cx="9077378" cy="4938900"/>
            <a:chOff x="104750" y="204750"/>
            <a:chExt cx="9077378" cy="4938900"/>
          </a:xfrm>
        </p:grpSpPr>
        <p:grpSp>
          <p:nvGrpSpPr>
            <p:cNvPr id="326" name="Google Shape;326;p31"/>
            <p:cNvGrpSpPr/>
            <p:nvPr/>
          </p:nvGrpSpPr>
          <p:grpSpPr>
            <a:xfrm>
              <a:off x="104750" y="206700"/>
              <a:ext cx="9077378" cy="342900"/>
              <a:chOff x="-25" y="0"/>
              <a:chExt cx="9182983" cy="342900"/>
            </a:xfrm>
          </p:grpSpPr>
          <p:sp>
            <p:nvSpPr>
              <p:cNvPr id="327" name="Google Shape;327;p3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215975" y="111150"/>
                <a:ext cx="642950" cy="120600"/>
                <a:chOff x="215975" y="152625"/>
                <a:chExt cx="642950" cy="120600"/>
              </a:xfrm>
            </p:grpSpPr>
            <p:sp>
              <p:nvSpPr>
                <p:cNvPr id="329" name="Google Shape;329;p3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2" name="Google Shape;332;p31"/>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33" name="Google Shape;333;p31"/>
          <p:cNvSpPr txBox="1"/>
          <p:nvPr>
            <p:ph type="title"/>
          </p:nvPr>
        </p:nvSpPr>
        <p:spPr>
          <a:xfrm>
            <a:off x="2279759" y="352195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4" name="Google Shape;334;p31"/>
          <p:cNvSpPr txBox="1"/>
          <p:nvPr>
            <p:ph idx="1" type="subTitle"/>
          </p:nvPr>
        </p:nvSpPr>
        <p:spPr>
          <a:xfrm>
            <a:off x="5352750" y="1858275"/>
            <a:ext cx="2563500" cy="8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35" name="Google Shape;335;p31"/>
          <p:cNvSpPr txBox="1"/>
          <p:nvPr>
            <p:ph idx="2" type="subTitle"/>
          </p:nvPr>
        </p:nvSpPr>
        <p:spPr>
          <a:xfrm>
            <a:off x="5352750" y="3284950"/>
            <a:ext cx="2563500" cy="9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36" name="Google Shape;336;p31"/>
          <p:cNvSpPr txBox="1"/>
          <p:nvPr>
            <p:ph idx="3" type="title"/>
          </p:nvPr>
        </p:nvSpPr>
        <p:spPr>
          <a:xfrm>
            <a:off x="2279752" y="20651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7" name="Google Shape;337;p31"/>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338" name="Shape 338"/>
        <p:cNvGrpSpPr/>
        <p:nvPr/>
      </p:nvGrpSpPr>
      <p:grpSpPr>
        <a:xfrm>
          <a:off x="0" y="0"/>
          <a:ext cx="0" cy="0"/>
          <a:chOff x="0" y="0"/>
          <a:chExt cx="0" cy="0"/>
        </a:xfrm>
      </p:grpSpPr>
      <p:sp>
        <p:nvSpPr>
          <p:cNvPr id="339" name="Google Shape;339;p3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32"/>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41" name="Google Shape;341;p32"/>
          <p:cNvSpPr txBox="1"/>
          <p:nvPr>
            <p:ph idx="1" type="subTitle"/>
          </p:nvPr>
        </p:nvSpPr>
        <p:spPr>
          <a:xfrm>
            <a:off x="4239625" y="1787075"/>
            <a:ext cx="34473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42" name="Google Shape;342;p32"/>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43" name="Google Shape;343;p32"/>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44" name="Google Shape;344;p32"/>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45" name="Google Shape;345;p32"/>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346" name="Shape 346"/>
        <p:cNvGrpSpPr/>
        <p:nvPr/>
      </p:nvGrpSpPr>
      <p:grpSpPr>
        <a:xfrm>
          <a:off x="0" y="0"/>
          <a:ext cx="0" cy="0"/>
          <a:chOff x="0" y="0"/>
          <a:chExt cx="0" cy="0"/>
        </a:xfrm>
      </p:grpSpPr>
      <p:grpSp>
        <p:nvGrpSpPr>
          <p:cNvPr id="347" name="Google Shape;347;p33"/>
          <p:cNvGrpSpPr/>
          <p:nvPr/>
        </p:nvGrpSpPr>
        <p:grpSpPr>
          <a:xfrm>
            <a:off x="-25" y="0"/>
            <a:ext cx="9144020" cy="342900"/>
            <a:chOff x="-25" y="0"/>
            <a:chExt cx="9144020" cy="342900"/>
          </a:xfrm>
        </p:grpSpPr>
        <p:sp>
          <p:nvSpPr>
            <p:cNvPr id="348" name="Google Shape;348;p3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3"/>
            <p:cNvGrpSpPr/>
            <p:nvPr/>
          </p:nvGrpSpPr>
          <p:grpSpPr>
            <a:xfrm>
              <a:off x="215975" y="111150"/>
              <a:ext cx="642950" cy="120600"/>
              <a:chOff x="215975" y="152625"/>
              <a:chExt cx="642950" cy="120600"/>
            </a:xfrm>
          </p:grpSpPr>
          <p:sp>
            <p:nvSpPr>
              <p:cNvPr id="350" name="Google Shape;350;p3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 name="Google Shape;353;p33"/>
          <p:cNvGrpSpPr/>
          <p:nvPr/>
        </p:nvGrpSpPr>
        <p:grpSpPr>
          <a:xfrm>
            <a:off x="66650" y="204750"/>
            <a:ext cx="9077378" cy="4938900"/>
            <a:chOff x="104750" y="204750"/>
            <a:chExt cx="9077378" cy="4938900"/>
          </a:xfrm>
        </p:grpSpPr>
        <p:grpSp>
          <p:nvGrpSpPr>
            <p:cNvPr id="354" name="Google Shape;354;p33"/>
            <p:cNvGrpSpPr/>
            <p:nvPr/>
          </p:nvGrpSpPr>
          <p:grpSpPr>
            <a:xfrm>
              <a:off x="104750" y="206700"/>
              <a:ext cx="9077378" cy="342900"/>
              <a:chOff x="-25" y="0"/>
              <a:chExt cx="9182983" cy="342900"/>
            </a:xfrm>
          </p:grpSpPr>
          <p:sp>
            <p:nvSpPr>
              <p:cNvPr id="355" name="Google Shape;355;p33"/>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215975" y="111150"/>
                <a:ext cx="642950" cy="120600"/>
                <a:chOff x="215975" y="152625"/>
                <a:chExt cx="642950" cy="120600"/>
              </a:xfrm>
            </p:grpSpPr>
            <p:sp>
              <p:nvSpPr>
                <p:cNvPr id="357" name="Google Shape;357;p33"/>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60" name="Google Shape;360;p33"/>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61" name="Google Shape;361;p33"/>
          <p:cNvSpPr txBox="1"/>
          <p:nvPr>
            <p:ph hasCustomPrompt="1" type="title"/>
          </p:nvPr>
        </p:nvSpPr>
        <p:spPr>
          <a:xfrm>
            <a:off x="2792375" y="1413700"/>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2" name="Google Shape;362;p33"/>
          <p:cNvSpPr txBox="1"/>
          <p:nvPr>
            <p:ph idx="1" type="subTitle"/>
          </p:nvPr>
        </p:nvSpPr>
        <p:spPr>
          <a:xfrm>
            <a:off x="2792400" y="2185483"/>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63" name="Google Shape;363;p33"/>
          <p:cNvSpPr txBox="1"/>
          <p:nvPr>
            <p:ph hasCustomPrompt="1" idx="2" type="title"/>
          </p:nvPr>
        </p:nvSpPr>
        <p:spPr>
          <a:xfrm>
            <a:off x="439175" y="2982575"/>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4" name="Google Shape;364;p33"/>
          <p:cNvSpPr txBox="1"/>
          <p:nvPr>
            <p:ph idx="3" type="subTitle"/>
          </p:nvPr>
        </p:nvSpPr>
        <p:spPr>
          <a:xfrm>
            <a:off x="439175" y="3754328"/>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365" name="Google Shape;365;p33"/>
          <p:cNvSpPr txBox="1"/>
          <p:nvPr>
            <p:ph hasCustomPrompt="1" idx="4" type="title"/>
          </p:nvPr>
        </p:nvSpPr>
        <p:spPr>
          <a:xfrm>
            <a:off x="4927525" y="2982575"/>
            <a:ext cx="3777300" cy="89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5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66" name="Google Shape;366;p33"/>
          <p:cNvSpPr txBox="1"/>
          <p:nvPr>
            <p:ph idx="5" type="subTitle"/>
          </p:nvPr>
        </p:nvSpPr>
        <p:spPr>
          <a:xfrm>
            <a:off x="4927525" y="3754330"/>
            <a:ext cx="3777300" cy="41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_1_1">
    <p:spTree>
      <p:nvGrpSpPr>
        <p:cNvPr id="367" name="Shape 367"/>
        <p:cNvGrpSpPr/>
        <p:nvPr/>
      </p:nvGrpSpPr>
      <p:grpSpPr>
        <a:xfrm>
          <a:off x="0" y="0"/>
          <a:ext cx="0" cy="0"/>
          <a:chOff x="0" y="0"/>
          <a:chExt cx="0" cy="0"/>
        </a:xfrm>
      </p:grpSpPr>
      <p:sp>
        <p:nvSpPr>
          <p:cNvPr id="368" name="Google Shape;368;p3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34"/>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0" name="Google Shape;370;p34"/>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1" name="Google Shape;371;p34"/>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72" name="Google Shape;372;p34"/>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3" name="Google Shape;373;p34"/>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74" name="Google Shape;374;p34"/>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5" name="Google Shape;375;p34"/>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6" name="Google Shape;376;p34"/>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77" name="Google Shape;377;p34"/>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22">
    <p:spTree>
      <p:nvGrpSpPr>
        <p:cNvPr id="378" name="Shape 378"/>
        <p:cNvGrpSpPr/>
        <p:nvPr/>
      </p:nvGrpSpPr>
      <p:grpSpPr>
        <a:xfrm>
          <a:off x="0" y="0"/>
          <a:ext cx="0" cy="0"/>
          <a:chOff x="0" y="0"/>
          <a:chExt cx="0" cy="0"/>
        </a:xfrm>
      </p:grpSpPr>
      <p:grpSp>
        <p:nvGrpSpPr>
          <p:cNvPr id="379" name="Google Shape;379;p35"/>
          <p:cNvGrpSpPr/>
          <p:nvPr/>
        </p:nvGrpSpPr>
        <p:grpSpPr>
          <a:xfrm>
            <a:off x="-25" y="0"/>
            <a:ext cx="9144020" cy="342900"/>
            <a:chOff x="-25" y="0"/>
            <a:chExt cx="9144020" cy="342900"/>
          </a:xfrm>
        </p:grpSpPr>
        <p:sp>
          <p:nvSpPr>
            <p:cNvPr id="380" name="Google Shape;380;p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5"/>
            <p:cNvGrpSpPr/>
            <p:nvPr/>
          </p:nvGrpSpPr>
          <p:grpSpPr>
            <a:xfrm>
              <a:off x="215975" y="111150"/>
              <a:ext cx="642950" cy="120600"/>
              <a:chOff x="215975" y="152625"/>
              <a:chExt cx="642950" cy="120600"/>
            </a:xfrm>
          </p:grpSpPr>
          <p:sp>
            <p:nvSpPr>
              <p:cNvPr id="382" name="Google Shape;382;p3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35"/>
          <p:cNvGrpSpPr/>
          <p:nvPr/>
        </p:nvGrpSpPr>
        <p:grpSpPr>
          <a:xfrm>
            <a:off x="66650" y="204750"/>
            <a:ext cx="9077378" cy="4938900"/>
            <a:chOff x="104750" y="204750"/>
            <a:chExt cx="9077378" cy="4938900"/>
          </a:xfrm>
        </p:grpSpPr>
        <p:grpSp>
          <p:nvGrpSpPr>
            <p:cNvPr id="386" name="Google Shape;386;p35"/>
            <p:cNvGrpSpPr/>
            <p:nvPr/>
          </p:nvGrpSpPr>
          <p:grpSpPr>
            <a:xfrm>
              <a:off x="104750" y="206700"/>
              <a:ext cx="9077378" cy="342900"/>
              <a:chOff x="-25" y="0"/>
              <a:chExt cx="9182983" cy="342900"/>
            </a:xfrm>
          </p:grpSpPr>
          <p:sp>
            <p:nvSpPr>
              <p:cNvPr id="387" name="Google Shape;387;p35"/>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5"/>
              <p:cNvGrpSpPr/>
              <p:nvPr/>
            </p:nvGrpSpPr>
            <p:grpSpPr>
              <a:xfrm>
                <a:off x="215975" y="111150"/>
                <a:ext cx="642950" cy="120600"/>
                <a:chOff x="215975" y="152625"/>
                <a:chExt cx="642950" cy="120600"/>
              </a:xfrm>
            </p:grpSpPr>
            <p:sp>
              <p:nvSpPr>
                <p:cNvPr id="389" name="Google Shape;389;p35"/>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92" name="Google Shape;392;p35"/>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393" name="Google Shape;393;p3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4" name="Google Shape;394;p35"/>
          <p:cNvSpPr txBox="1"/>
          <p:nvPr>
            <p:ph hasCustomPrompt="1" idx="2" type="title"/>
          </p:nvPr>
        </p:nvSpPr>
        <p:spPr>
          <a:xfrm>
            <a:off x="6153001" y="2119725"/>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5" name="Google Shape;395;p35"/>
          <p:cNvSpPr txBox="1"/>
          <p:nvPr>
            <p:ph hasCustomPrompt="1" idx="3" type="title"/>
          </p:nvPr>
        </p:nvSpPr>
        <p:spPr>
          <a:xfrm>
            <a:off x="1214000" y="2119731"/>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6" name="Google Shape;396;p35"/>
          <p:cNvSpPr txBox="1"/>
          <p:nvPr>
            <p:ph idx="1" type="subTitle"/>
          </p:nvPr>
        </p:nvSpPr>
        <p:spPr>
          <a:xfrm>
            <a:off x="3683500" y="3704737"/>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7" name="Google Shape;397;p35"/>
          <p:cNvSpPr txBox="1"/>
          <p:nvPr>
            <p:ph hasCustomPrompt="1" idx="4" type="title"/>
          </p:nvPr>
        </p:nvSpPr>
        <p:spPr>
          <a:xfrm>
            <a:off x="3683505" y="2119725"/>
            <a:ext cx="1653900" cy="56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98" name="Google Shape;398;p35"/>
          <p:cNvSpPr txBox="1"/>
          <p:nvPr>
            <p:ph idx="5" type="subTitle"/>
          </p:nvPr>
        </p:nvSpPr>
        <p:spPr>
          <a:xfrm>
            <a:off x="1214000" y="3704737"/>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399" name="Google Shape;399;p35"/>
          <p:cNvSpPr txBox="1"/>
          <p:nvPr>
            <p:ph idx="6" type="title"/>
          </p:nvPr>
        </p:nvSpPr>
        <p:spPr>
          <a:xfrm>
            <a:off x="3683500" y="329602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35"/>
          <p:cNvSpPr txBox="1"/>
          <p:nvPr>
            <p:ph idx="7" type="title"/>
          </p:nvPr>
        </p:nvSpPr>
        <p:spPr>
          <a:xfrm>
            <a:off x="1214000" y="329602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1" name="Google Shape;401;p35"/>
          <p:cNvSpPr txBox="1"/>
          <p:nvPr>
            <p:ph idx="8" type="subTitle"/>
          </p:nvPr>
        </p:nvSpPr>
        <p:spPr>
          <a:xfrm>
            <a:off x="6153000" y="3699800"/>
            <a:ext cx="1653900" cy="81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02" name="Google Shape;402;p35"/>
          <p:cNvSpPr txBox="1"/>
          <p:nvPr>
            <p:ph idx="9" type="title"/>
          </p:nvPr>
        </p:nvSpPr>
        <p:spPr>
          <a:xfrm>
            <a:off x="6153000" y="3292475"/>
            <a:ext cx="16539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28">
    <p:spTree>
      <p:nvGrpSpPr>
        <p:cNvPr id="403" name="Shape 403"/>
        <p:cNvGrpSpPr/>
        <p:nvPr/>
      </p:nvGrpSpPr>
      <p:grpSpPr>
        <a:xfrm>
          <a:off x="0" y="0"/>
          <a:ext cx="0" cy="0"/>
          <a:chOff x="0" y="0"/>
          <a:chExt cx="0" cy="0"/>
        </a:xfrm>
      </p:grpSpPr>
      <p:sp>
        <p:nvSpPr>
          <p:cNvPr id="404" name="Google Shape;404;p36"/>
          <p:cNvSpPr txBox="1"/>
          <p:nvPr>
            <p:ph hasCustomPrompt="1" type="title"/>
          </p:nvPr>
        </p:nvSpPr>
        <p:spPr>
          <a:xfrm>
            <a:off x="1768000" y="2483450"/>
            <a:ext cx="2157600" cy="123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05" name="Google Shape;405;p36"/>
          <p:cNvSpPr txBox="1"/>
          <p:nvPr>
            <p:ph idx="1" type="subTitle"/>
          </p:nvPr>
        </p:nvSpPr>
        <p:spPr>
          <a:xfrm>
            <a:off x="4500075" y="2483450"/>
            <a:ext cx="2396700" cy="1239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406" name="Google Shape;406;p36"/>
          <p:cNvSpPr txBox="1"/>
          <p:nvPr>
            <p:ph idx="2" type="title"/>
          </p:nvPr>
        </p:nvSpPr>
        <p:spPr>
          <a:xfrm>
            <a:off x="1233500" y="1049175"/>
            <a:ext cx="6729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07" name="Shape 407"/>
        <p:cNvGrpSpPr/>
        <p:nvPr/>
      </p:nvGrpSpPr>
      <p:grpSpPr>
        <a:xfrm>
          <a:off x="0" y="0"/>
          <a:ext cx="0" cy="0"/>
          <a:chOff x="0" y="0"/>
          <a:chExt cx="0" cy="0"/>
        </a:xfrm>
      </p:grpSpPr>
      <p:sp>
        <p:nvSpPr>
          <p:cNvPr id="408" name="Google Shape;408;p37"/>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9" name="Google Shape;409;p37"/>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410" name="Shape 410"/>
        <p:cNvGrpSpPr/>
        <p:nvPr/>
      </p:nvGrpSpPr>
      <p:grpSpPr>
        <a:xfrm>
          <a:off x="0" y="0"/>
          <a:ext cx="0" cy="0"/>
          <a:chOff x="0" y="0"/>
          <a:chExt cx="0" cy="0"/>
        </a:xfrm>
      </p:grpSpPr>
      <p:grpSp>
        <p:nvGrpSpPr>
          <p:cNvPr id="411" name="Google Shape;411;p38"/>
          <p:cNvGrpSpPr/>
          <p:nvPr/>
        </p:nvGrpSpPr>
        <p:grpSpPr>
          <a:xfrm>
            <a:off x="-25" y="0"/>
            <a:ext cx="9144020" cy="342900"/>
            <a:chOff x="-25" y="0"/>
            <a:chExt cx="9144020" cy="342900"/>
          </a:xfrm>
        </p:grpSpPr>
        <p:sp>
          <p:nvSpPr>
            <p:cNvPr id="412" name="Google Shape;412;p3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8"/>
            <p:cNvGrpSpPr/>
            <p:nvPr/>
          </p:nvGrpSpPr>
          <p:grpSpPr>
            <a:xfrm>
              <a:off x="215975" y="111150"/>
              <a:ext cx="642950" cy="120600"/>
              <a:chOff x="215975" y="152625"/>
              <a:chExt cx="642950" cy="120600"/>
            </a:xfrm>
          </p:grpSpPr>
          <p:sp>
            <p:nvSpPr>
              <p:cNvPr id="414" name="Google Shape;414;p3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7" name="Google Shape;417;p38"/>
          <p:cNvSpPr txBox="1"/>
          <p:nvPr>
            <p:ph idx="1" type="subTitle"/>
          </p:nvPr>
        </p:nvSpPr>
        <p:spPr>
          <a:xfrm>
            <a:off x="4905375" y="1124700"/>
            <a:ext cx="3533400" cy="3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418" name="Google Shape;418;p38"/>
          <p:cNvSpPr txBox="1"/>
          <p:nvPr>
            <p:ph type="title"/>
          </p:nvPr>
        </p:nvSpPr>
        <p:spPr>
          <a:xfrm>
            <a:off x="714300" y="549600"/>
            <a:ext cx="5869200" cy="468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419" name="Shape 419"/>
        <p:cNvGrpSpPr/>
        <p:nvPr/>
      </p:nvGrpSpPr>
      <p:grpSpPr>
        <a:xfrm>
          <a:off x="0" y="0"/>
          <a:ext cx="0" cy="0"/>
          <a:chOff x="0" y="0"/>
          <a:chExt cx="0" cy="0"/>
        </a:xfrm>
      </p:grpSpPr>
      <p:grpSp>
        <p:nvGrpSpPr>
          <p:cNvPr id="420" name="Google Shape;420;p39"/>
          <p:cNvGrpSpPr/>
          <p:nvPr/>
        </p:nvGrpSpPr>
        <p:grpSpPr>
          <a:xfrm>
            <a:off x="-25" y="0"/>
            <a:ext cx="9144020" cy="342900"/>
            <a:chOff x="-25" y="0"/>
            <a:chExt cx="9144020" cy="342900"/>
          </a:xfrm>
        </p:grpSpPr>
        <p:sp>
          <p:nvSpPr>
            <p:cNvPr id="421" name="Google Shape;421;p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9"/>
            <p:cNvGrpSpPr/>
            <p:nvPr/>
          </p:nvGrpSpPr>
          <p:grpSpPr>
            <a:xfrm>
              <a:off x="215975" y="111150"/>
              <a:ext cx="642950" cy="120600"/>
              <a:chOff x="215975" y="152625"/>
              <a:chExt cx="642950" cy="120600"/>
            </a:xfrm>
          </p:grpSpPr>
          <p:sp>
            <p:nvSpPr>
              <p:cNvPr id="423" name="Google Shape;423;p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6" name="Google Shape;426;p39"/>
          <p:cNvSpPr txBox="1"/>
          <p:nvPr>
            <p:ph type="title"/>
          </p:nvPr>
        </p:nvSpPr>
        <p:spPr>
          <a:xfrm>
            <a:off x="714300" y="685800"/>
            <a:ext cx="3422400" cy="10836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7" name="Google Shape;427;p39"/>
          <p:cNvSpPr txBox="1"/>
          <p:nvPr>
            <p:ph idx="1" type="subTitle"/>
          </p:nvPr>
        </p:nvSpPr>
        <p:spPr>
          <a:xfrm>
            <a:off x="723225" y="1783150"/>
            <a:ext cx="3381600" cy="293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428" name="Google Shape;428;p39"/>
          <p:cNvSpPr/>
          <p:nvPr>
            <p:ph idx="2" type="pic"/>
          </p:nvPr>
        </p:nvSpPr>
        <p:spPr>
          <a:xfrm>
            <a:off x="4664000" y="1227750"/>
            <a:ext cx="3145800" cy="28623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429" name="Shape 429"/>
        <p:cNvGrpSpPr/>
        <p:nvPr/>
      </p:nvGrpSpPr>
      <p:grpSpPr>
        <a:xfrm>
          <a:off x="0" y="0"/>
          <a:ext cx="0" cy="0"/>
          <a:chOff x="0" y="0"/>
          <a:chExt cx="0" cy="0"/>
        </a:xfrm>
      </p:grpSpPr>
      <p:sp>
        <p:nvSpPr>
          <p:cNvPr id="430" name="Google Shape;430;p40"/>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1" name="Google Shape;431;p40"/>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432" name="Google Shape;432;p40"/>
          <p:cNvGrpSpPr/>
          <p:nvPr/>
        </p:nvGrpSpPr>
        <p:grpSpPr>
          <a:xfrm>
            <a:off x="-25" y="0"/>
            <a:ext cx="9144020" cy="342900"/>
            <a:chOff x="-25" y="0"/>
            <a:chExt cx="9144020" cy="342900"/>
          </a:xfrm>
        </p:grpSpPr>
        <p:sp>
          <p:nvSpPr>
            <p:cNvPr id="433" name="Google Shape;433;p4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40"/>
            <p:cNvGrpSpPr/>
            <p:nvPr/>
          </p:nvGrpSpPr>
          <p:grpSpPr>
            <a:xfrm>
              <a:off x="215975" y="111150"/>
              <a:ext cx="642950" cy="120600"/>
              <a:chOff x="215975" y="152625"/>
              <a:chExt cx="642950" cy="120600"/>
            </a:xfrm>
          </p:grpSpPr>
          <p:sp>
            <p:nvSpPr>
              <p:cNvPr id="435" name="Google Shape;435;p4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 name="Google Shape;438;p40"/>
          <p:cNvGrpSpPr/>
          <p:nvPr/>
        </p:nvGrpSpPr>
        <p:grpSpPr>
          <a:xfrm>
            <a:off x="66650" y="204750"/>
            <a:ext cx="9077378" cy="4938900"/>
            <a:chOff x="104750" y="204750"/>
            <a:chExt cx="9077378" cy="4938900"/>
          </a:xfrm>
        </p:grpSpPr>
        <p:grpSp>
          <p:nvGrpSpPr>
            <p:cNvPr id="439" name="Google Shape;439;p40"/>
            <p:cNvGrpSpPr/>
            <p:nvPr/>
          </p:nvGrpSpPr>
          <p:grpSpPr>
            <a:xfrm>
              <a:off x="104750" y="206700"/>
              <a:ext cx="9077378" cy="342900"/>
              <a:chOff x="-25" y="0"/>
              <a:chExt cx="9182983" cy="342900"/>
            </a:xfrm>
          </p:grpSpPr>
          <p:sp>
            <p:nvSpPr>
              <p:cNvPr id="440" name="Google Shape;440;p4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40"/>
              <p:cNvGrpSpPr/>
              <p:nvPr/>
            </p:nvGrpSpPr>
            <p:grpSpPr>
              <a:xfrm>
                <a:off x="215975" y="111150"/>
                <a:ext cx="642950" cy="120600"/>
                <a:chOff x="215975" y="152625"/>
                <a:chExt cx="642950" cy="120600"/>
              </a:xfrm>
            </p:grpSpPr>
            <p:sp>
              <p:nvSpPr>
                <p:cNvPr id="442" name="Google Shape;442;p4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45" name="Google Shape;445;p40"/>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 name="Google Shape;36;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7" name="Google Shape;37;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446" name="Shape 446"/>
        <p:cNvGrpSpPr/>
        <p:nvPr/>
      </p:nvGrpSpPr>
      <p:grpSpPr>
        <a:xfrm>
          <a:off x="0" y="0"/>
          <a:ext cx="0" cy="0"/>
          <a:chOff x="0" y="0"/>
          <a:chExt cx="0" cy="0"/>
        </a:xfrm>
      </p:grpSpPr>
      <p:grpSp>
        <p:nvGrpSpPr>
          <p:cNvPr id="447" name="Google Shape;447;p41"/>
          <p:cNvGrpSpPr/>
          <p:nvPr/>
        </p:nvGrpSpPr>
        <p:grpSpPr>
          <a:xfrm>
            <a:off x="-25" y="0"/>
            <a:ext cx="9144020" cy="342900"/>
            <a:chOff x="-25" y="0"/>
            <a:chExt cx="9144020" cy="342900"/>
          </a:xfrm>
        </p:grpSpPr>
        <p:sp>
          <p:nvSpPr>
            <p:cNvPr id="448" name="Google Shape;448;p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41"/>
            <p:cNvGrpSpPr/>
            <p:nvPr/>
          </p:nvGrpSpPr>
          <p:grpSpPr>
            <a:xfrm>
              <a:off x="215975" y="111150"/>
              <a:ext cx="642950" cy="120600"/>
              <a:chOff x="215975" y="152625"/>
              <a:chExt cx="642950" cy="120600"/>
            </a:xfrm>
          </p:grpSpPr>
          <p:sp>
            <p:nvSpPr>
              <p:cNvPr id="450" name="Google Shape;450;p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3" name="Google Shape;453;p41"/>
          <p:cNvSpPr txBox="1"/>
          <p:nvPr>
            <p:ph idx="1" type="subTitle"/>
          </p:nvPr>
        </p:nvSpPr>
        <p:spPr>
          <a:xfrm>
            <a:off x="714300" y="1673500"/>
            <a:ext cx="3732000" cy="29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454" name="Google Shape;454;p4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5" name="Google Shape;455;p41"/>
          <p:cNvSpPr txBox="1"/>
          <p:nvPr>
            <p:ph idx="2" type="subTitle"/>
          </p:nvPr>
        </p:nvSpPr>
        <p:spPr>
          <a:xfrm>
            <a:off x="4698775" y="1673500"/>
            <a:ext cx="3732000" cy="29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456" name="Shape 456"/>
        <p:cNvGrpSpPr/>
        <p:nvPr/>
      </p:nvGrpSpPr>
      <p:grpSpPr>
        <a:xfrm>
          <a:off x="0" y="0"/>
          <a:ext cx="0" cy="0"/>
          <a:chOff x="0" y="0"/>
          <a:chExt cx="0" cy="0"/>
        </a:xfrm>
      </p:grpSpPr>
      <p:sp>
        <p:nvSpPr>
          <p:cNvPr id="457" name="Google Shape;457;p42"/>
          <p:cNvSpPr txBox="1"/>
          <p:nvPr>
            <p:ph type="title"/>
          </p:nvPr>
        </p:nvSpPr>
        <p:spPr>
          <a:xfrm>
            <a:off x="2452050" y="1550913"/>
            <a:ext cx="4239900" cy="8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58" name="Google Shape;458;p42"/>
          <p:cNvSpPr txBox="1"/>
          <p:nvPr>
            <p:ph idx="1" type="subTitle"/>
          </p:nvPr>
        </p:nvSpPr>
        <p:spPr>
          <a:xfrm>
            <a:off x="2860800" y="2520675"/>
            <a:ext cx="3422400" cy="149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spTree>
      <p:nvGrpSpPr>
        <p:cNvPr id="459" name="Shape 459"/>
        <p:cNvGrpSpPr/>
        <p:nvPr/>
      </p:nvGrpSpPr>
      <p:grpSpPr>
        <a:xfrm>
          <a:off x="0" y="0"/>
          <a:ext cx="0" cy="0"/>
          <a:chOff x="0" y="0"/>
          <a:chExt cx="0" cy="0"/>
        </a:xfrm>
      </p:grpSpPr>
      <p:sp>
        <p:nvSpPr>
          <p:cNvPr id="460" name="Google Shape;460;p43"/>
          <p:cNvSpPr txBox="1"/>
          <p:nvPr>
            <p:ph type="title"/>
          </p:nvPr>
        </p:nvSpPr>
        <p:spPr>
          <a:xfrm>
            <a:off x="4382596" y="1140194"/>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61" name="Google Shape;461;p43"/>
          <p:cNvSpPr txBox="1"/>
          <p:nvPr>
            <p:ph idx="1" type="subTitle"/>
          </p:nvPr>
        </p:nvSpPr>
        <p:spPr>
          <a:xfrm>
            <a:off x="4382596" y="2109944"/>
            <a:ext cx="3422400" cy="200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9">
    <p:spTree>
      <p:nvGrpSpPr>
        <p:cNvPr id="462" name="Shape 462"/>
        <p:cNvGrpSpPr/>
        <p:nvPr/>
      </p:nvGrpSpPr>
      <p:grpSpPr>
        <a:xfrm>
          <a:off x="0" y="0"/>
          <a:ext cx="0" cy="0"/>
          <a:chOff x="0" y="0"/>
          <a:chExt cx="0" cy="0"/>
        </a:xfrm>
      </p:grpSpPr>
      <p:grpSp>
        <p:nvGrpSpPr>
          <p:cNvPr id="463" name="Google Shape;463;p44"/>
          <p:cNvGrpSpPr/>
          <p:nvPr/>
        </p:nvGrpSpPr>
        <p:grpSpPr>
          <a:xfrm>
            <a:off x="-25" y="0"/>
            <a:ext cx="9144020" cy="342900"/>
            <a:chOff x="-25" y="0"/>
            <a:chExt cx="9144020" cy="342900"/>
          </a:xfrm>
        </p:grpSpPr>
        <p:sp>
          <p:nvSpPr>
            <p:cNvPr id="464" name="Google Shape;464;p4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44"/>
            <p:cNvGrpSpPr/>
            <p:nvPr/>
          </p:nvGrpSpPr>
          <p:grpSpPr>
            <a:xfrm>
              <a:off x="215975" y="111150"/>
              <a:ext cx="642950" cy="120600"/>
              <a:chOff x="215975" y="152625"/>
              <a:chExt cx="642950" cy="120600"/>
            </a:xfrm>
          </p:grpSpPr>
          <p:sp>
            <p:nvSpPr>
              <p:cNvPr id="466" name="Google Shape;466;p4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 name="Google Shape;469;p44"/>
          <p:cNvGrpSpPr/>
          <p:nvPr/>
        </p:nvGrpSpPr>
        <p:grpSpPr>
          <a:xfrm>
            <a:off x="66650" y="204750"/>
            <a:ext cx="9077378" cy="4938900"/>
            <a:chOff x="104750" y="204750"/>
            <a:chExt cx="9077378" cy="4938900"/>
          </a:xfrm>
        </p:grpSpPr>
        <p:grpSp>
          <p:nvGrpSpPr>
            <p:cNvPr id="470" name="Google Shape;470;p44"/>
            <p:cNvGrpSpPr/>
            <p:nvPr/>
          </p:nvGrpSpPr>
          <p:grpSpPr>
            <a:xfrm>
              <a:off x="104750" y="206700"/>
              <a:ext cx="9077378" cy="342900"/>
              <a:chOff x="-25" y="0"/>
              <a:chExt cx="9182983" cy="342900"/>
            </a:xfrm>
          </p:grpSpPr>
          <p:sp>
            <p:nvSpPr>
              <p:cNvPr id="471" name="Google Shape;471;p4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44"/>
              <p:cNvGrpSpPr/>
              <p:nvPr/>
            </p:nvGrpSpPr>
            <p:grpSpPr>
              <a:xfrm>
                <a:off x="215975" y="111150"/>
                <a:ext cx="642950" cy="120600"/>
                <a:chOff x="215975" y="152625"/>
                <a:chExt cx="642950" cy="120600"/>
              </a:xfrm>
            </p:grpSpPr>
            <p:sp>
              <p:nvSpPr>
                <p:cNvPr id="473" name="Google Shape;473;p4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76" name="Google Shape;476;p44"/>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477" name="Google Shape;477;p44"/>
          <p:cNvSpPr txBox="1"/>
          <p:nvPr>
            <p:ph type="title"/>
          </p:nvPr>
        </p:nvSpPr>
        <p:spPr>
          <a:xfrm>
            <a:off x="3667800" y="1431825"/>
            <a:ext cx="4475400" cy="631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8" name="Google Shape;478;p44"/>
          <p:cNvSpPr txBox="1"/>
          <p:nvPr>
            <p:ph idx="1" type="subTitle"/>
          </p:nvPr>
        </p:nvSpPr>
        <p:spPr>
          <a:xfrm>
            <a:off x="3679300" y="2063025"/>
            <a:ext cx="4475400" cy="261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479" name="Shape 479"/>
        <p:cNvGrpSpPr/>
        <p:nvPr/>
      </p:nvGrpSpPr>
      <p:grpSpPr>
        <a:xfrm>
          <a:off x="0" y="0"/>
          <a:ext cx="0" cy="0"/>
          <a:chOff x="0" y="0"/>
          <a:chExt cx="0" cy="0"/>
        </a:xfrm>
      </p:grpSpPr>
      <p:sp>
        <p:nvSpPr>
          <p:cNvPr id="480" name="Google Shape;480;p45"/>
          <p:cNvSpPr txBox="1"/>
          <p:nvPr>
            <p:ph type="title"/>
          </p:nvPr>
        </p:nvSpPr>
        <p:spPr>
          <a:xfrm>
            <a:off x="1090750" y="1837925"/>
            <a:ext cx="2694000" cy="468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481" name="Google Shape;481;p45"/>
          <p:cNvSpPr txBox="1"/>
          <p:nvPr>
            <p:ph idx="1" type="subTitle"/>
          </p:nvPr>
        </p:nvSpPr>
        <p:spPr>
          <a:xfrm>
            <a:off x="1090750" y="2514675"/>
            <a:ext cx="2694000" cy="136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7">
    <p:spTree>
      <p:nvGrpSpPr>
        <p:cNvPr id="482" name="Shape 482"/>
        <p:cNvGrpSpPr/>
        <p:nvPr/>
      </p:nvGrpSpPr>
      <p:grpSpPr>
        <a:xfrm>
          <a:off x="0" y="0"/>
          <a:ext cx="0" cy="0"/>
          <a:chOff x="0" y="0"/>
          <a:chExt cx="0" cy="0"/>
        </a:xfrm>
      </p:grpSpPr>
      <p:sp>
        <p:nvSpPr>
          <p:cNvPr id="483" name="Google Shape;483;p46"/>
          <p:cNvSpPr txBox="1"/>
          <p:nvPr>
            <p:ph type="title"/>
          </p:nvPr>
        </p:nvSpPr>
        <p:spPr>
          <a:xfrm>
            <a:off x="4192275" y="1940525"/>
            <a:ext cx="3077100" cy="84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4" name="Google Shape;484;p46"/>
          <p:cNvSpPr txBox="1"/>
          <p:nvPr>
            <p:ph idx="1" type="subTitle"/>
          </p:nvPr>
        </p:nvSpPr>
        <p:spPr>
          <a:xfrm>
            <a:off x="4192275" y="2910275"/>
            <a:ext cx="3077100" cy="10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0">
    <p:spTree>
      <p:nvGrpSpPr>
        <p:cNvPr id="485" name="Shape 485"/>
        <p:cNvGrpSpPr/>
        <p:nvPr/>
      </p:nvGrpSpPr>
      <p:grpSpPr>
        <a:xfrm>
          <a:off x="0" y="0"/>
          <a:ext cx="0" cy="0"/>
          <a:chOff x="0" y="0"/>
          <a:chExt cx="0" cy="0"/>
        </a:xfrm>
      </p:grpSpPr>
      <p:sp>
        <p:nvSpPr>
          <p:cNvPr id="486" name="Google Shape;486;p47"/>
          <p:cNvSpPr txBox="1"/>
          <p:nvPr>
            <p:ph type="ctrTitle"/>
          </p:nvPr>
        </p:nvSpPr>
        <p:spPr>
          <a:xfrm>
            <a:off x="2712200" y="1485885"/>
            <a:ext cx="3946200" cy="1996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
    <p:spTree>
      <p:nvGrpSpPr>
        <p:cNvPr id="487" name="Shape 487"/>
        <p:cNvGrpSpPr/>
        <p:nvPr/>
      </p:nvGrpSpPr>
      <p:grpSpPr>
        <a:xfrm>
          <a:off x="0" y="0"/>
          <a:ext cx="0" cy="0"/>
          <a:chOff x="0" y="0"/>
          <a:chExt cx="0" cy="0"/>
        </a:xfrm>
      </p:grpSpPr>
      <p:grpSp>
        <p:nvGrpSpPr>
          <p:cNvPr id="488" name="Google Shape;488;p48"/>
          <p:cNvGrpSpPr/>
          <p:nvPr/>
        </p:nvGrpSpPr>
        <p:grpSpPr>
          <a:xfrm>
            <a:off x="-25" y="0"/>
            <a:ext cx="9144020" cy="342900"/>
            <a:chOff x="-25" y="0"/>
            <a:chExt cx="9144020" cy="342900"/>
          </a:xfrm>
        </p:grpSpPr>
        <p:sp>
          <p:nvSpPr>
            <p:cNvPr id="489" name="Google Shape;489;p4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48"/>
            <p:cNvGrpSpPr/>
            <p:nvPr/>
          </p:nvGrpSpPr>
          <p:grpSpPr>
            <a:xfrm>
              <a:off x="215975" y="111150"/>
              <a:ext cx="642950" cy="120600"/>
              <a:chOff x="215975" y="152625"/>
              <a:chExt cx="642950" cy="120600"/>
            </a:xfrm>
          </p:grpSpPr>
          <p:sp>
            <p:nvSpPr>
              <p:cNvPr id="491" name="Google Shape;491;p4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 name="Google Shape;494;p48"/>
          <p:cNvGrpSpPr/>
          <p:nvPr/>
        </p:nvGrpSpPr>
        <p:grpSpPr>
          <a:xfrm>
            <a:off x="66650" y="204750"/>
            <a:ext cx="9077378" cy="4938900"/>
            <a:chOff x="104750" y="204750"/>
            <a:chExt cx="9077378" cy="4938900"/>
          </a:xfrm>
        </p:grpSpPr>
        <p:grpSp>
          <p:nvGrpSpPr>
            <p:cNvPr id="495" name="Google Shape;495;p48"/>
            <p:cNvGrpSpPr/>
            <p:nvPr/>
          </p:nvGrpSpPr>
          <p:grpSpPr>
            <a:xfrm>
              <a:off x="104750" y="206700"/>
              <a:ext cx="9077378" cy="342900"/>
              <a:chOff x="-25" y="0"/>
              <a:chExt cx="9182983" cy="342900"/>
            </a:xfrm>
          </p:grpSpPr>
          <p:sp>
            <p:nvSpPr>
              <p:cNvPr id="496" name="Google Shape;496;p48"/>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48"/>
              <p:cNvGrpSpPr/>
              <p:nvPr/>
            </p:nvGrpSpPr>
            <p:grpSpPr>
              <a:xfrm>
                <a:off x="215975" y="111150"/>
                <a:ext cx="642950" cy="120600"/>
                <a:chOff x="215975" y="152625"/>
                <a:chExt cx="642950" cy="120600"/>
              </a:xfrm>
            </p:grpSpPr>
            <p:sp>
              <p:nvSpPr>
                <p:cNvPr id="498" name="Google Shape;498;p48"/>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01" name="Google Shape;501;p48"/>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
        <p:nvSpPr>
          <p:cNvPr id="502" name="Google Shape;502;p4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503" name="Shape 503"/>
        <p:cNvGrpSpPr/>
        <p:nvPr/>
      </p:nvGrpSpPr>
      <p:grpSpPr>
        <a:xfrm>
          <a:off x="0" y="0"/>
          <a:ext cx="0" cy="0"/>
          <a:chOff x="0" y="0"/>
          <a:chExt cx="0" cy="0"/>
        </a:xfrm>
      </p:grpSpPr>
      <p:grpSp>
        <p:nvGrpSpPr>
          <p:cNvPr id="504" name="Google Shape;504;p49"/>
          <p:cNvGrpSpPr/>
          <p:nvPr/>
        </p:nvGrpSpPr>
        <p:grpSpPr>
          <a:xfrm flipH="1">
            <a:off x="214694" y="123860"/>
            <a:ext cx="8552969" cy="4510486"/>
            <a:chOff x="45421" y="890559"/>
            <a:chExt cx="6688800" cy="3527400"/>
          </a:xfrm>
        </p:grpSpPr>
        <p:sp>
          <p:nvSpPr>
            <p:cNvPr id="505" name="Google Shape;505;p49"/>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9"/>
          <p:cNvGrpSpPr/>
          <p:nvPr/>
        </p:nvGrpSpPr>
        <p:grpSpPr>
          <a:xfrm flipH="1">
            <a:off x="394192" y="461737"/>
            <a:ext cx="8552969" cy="4510486"/>
            <a:chOff x="45421" y="890559"/>
            <a:chExt cx="6688800" cy="3527400"/>
          </a:xfrm>
        </p:grpSpPr>
        <p:sp>
          <p:nvSpPr>
            <p:cNvPr id="511" name="Google Shape;511;p49"/>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49"/>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17" name="Google Shape;517;p49"/>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518" name="Google Shape;518;p49"/>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infographics &amp; images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519" name="Shape 519"/>
        <p:cNvGrpSpPr/>
        <p:nvPr/>
      </p:nvGrpSpPr>
      <p:grpSpPr>
        <a:xfrm>
          <a:off x="0" y="0"/>
          <a:ext cx="0" cy="0"/>
          <a:chOff x="0" y="0"/>
          <a:chExt cx="0" cy="0"/>
        </a:xfrm>
      </p:grpSpPr>
      <p:grpSp>
        <p:nvGrpSpPr>
          <p:cNvPr id="520" name="Google Shape;520;p50"/>
          <p:cNvGrpSpPr/>
          <p:nvPr/>
        </p:nvGrpSpPr>
        <p:grpSpPr>
          <a:xfrm>
            <a:off x="-25" y="0"/>
            <a:ext cx="9144020" cy="342900"/>
            <a:chOff x="-25" y="0"/>
            <a:chExt cx="9144020" cy="342900"/>
          </a:xfrm>
        </p:grpSpPr>
        <p:sp>
          <p:nvSpPr>
            <p:cNvPr id="521" name="Google Shape;521;p5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50"/>
            <p:cNvGrpSpPr/>
            <p:nvPr/>
          </p:nvGrpSpPr>
          <p:grpSpPr>
            <a:xfrm>
              <a:off x="215975" y="111150"/>
              <a:ext cx="642950" cy="120600"/>
              <a:chOff x="215975" y="152625"/>
              <a:chExt cx="642950" cy="120600"/>
            </a:xfrm>
          </p:grpSpPr>
          <p:sp>
            <p:nvSpPr>
              <p:cNvPr id="523" name="Google Shape;523;p50"/>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526" name="Shape 526"/>
        <p:cNvGrpSpPr/>
        <p:nvPr/>
      </p:nvGrpSpPr>
      <p:grpSpPr>
        <a:xfrm>
          <a:off x="0" y="0"/>
          <a:ext cx="0" cy="0"/>
          <a:chOff x="0" y="0"/>
          <a:chExt cx="0" cy="0"/>
        </a:xfrm>
      </p:grpSpPr>
      <p:grpSp>
        <p:nvGrpSpPr>
          <p:cNvPr id="527" name="Google Shape;527;p51"/>
          <p:cNvGrpSpPr/>
          <p:nvPr/>
        </p:nvGrpSpPr>
        <p:grpSpPr>
          <a:xfrm>
            <a:off x="-25" y="0"/>
            <a:ext cx="9144020" cy="342900"/>
            <a:chOff x="-25" y="0"/>
            <a:chExt cx="9144020" cy="342900"/>
          </a:xfrm>
        </p:grpSpPr>
        <p:sp>
          <p:nvSpPr>
            <p:cNvPr id="528" name="Google Shape;528;p5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51"/>
            <p:cNvGrpSpPr/>
            <p:nvPr/>
          </p:nvGrpSpPr>
          <p:grpSpPr>
            <a:xfrm>
              <a:off x="215975" y="111150"/>
              <a:ext cx="642950" cy="120600"/>
              <a:chOff x="215975" y="152625"/>
              <a:chExt cx="642950" cy="120600"/>
            </a:xfrm>
          </p:grpSpPr>
          <p:sp>
            <p:nvSpPr>
              <p:cNvPr id="530" name="Google Shape;530;p5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 name="Google Shape;533;p51"/>
          <p:cNvGrpSpPr/>
          <p:nvPr/>
        </p:nvGrpSpPr>
        <p:grpSpPr>
          <a:xfrm>
            <a:off x="66650" y="204750"/>
            <a:ext cx="9077378" cy="4938900"/>
            <a:chOff x="104750" y="204750"/>
            <a:chExt cx="9077378" cy="4938900"/>
          </a:xfrm>
        </p:grpSpPr>
        <p:grpSp>
          <p:nvGrpSpPr>
            <p:cNvPr id="534" name="Google Shape;534;p51"/>
            <p:cNvGrpSpPr/>
            <p:nvPr/>
          </p:nvGrpSpPr>
          <p:grpSpPr>
            <a:xfrm>
              <a:off x="104750" y="206700"/>
              <a:ext cx="9077378" cy="342900"/>
              <a:chOff x="-25" y="0"/>
              <a:chExt cx="9182983" cy="342900"/>
            </a:xfrm>
          </p:grpSpPr>
          <p:sp>
            <p:nvSpPr>
              <p:cNvPr id="535" name="Google Shape;535;p51"/>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51"/>
              <p:cNvGrpSpPr/>
              <p:nvPr/>
            </p:nvGrpSpPr>
            <p:grpSpPr>
              <a:xfrm>
                <a:off x="215975" y="111150"/>
                <a:ext cx="642950" cy="120600"/>
                <a:chOff x="215975" y="152625"/>
                <a:chExt cx="642950" cy="120600"/>
              </a:xfrm>
            </p:grpSpPr>
            <p:sp>
              <p:nvSpPr>
                <p:cNvPr id="537" name="Google Shape;537;p5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40" name="Google Shape;540;p51"/>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541" name="Google Shape;541;p51"/>
          <p:cNvGrpSpPr/>
          <p:nvPr/>
        </p:nvGrpSpPr>
        <p:grpSpPr>
          <a:xfrm>
            <a:off x="157050" y="405675"/>
            <a:ext cx="8986935" cy="4747800"/>
            <a:chOff x="104746" y="204750"/>
            <a:chExt cx="8986935" cy="4747800"/>
          </a:xfrm>
        </p:grpSpPr>
        <p:grpSp>
          <p:nvGrpSpPr>
            <p:cNvPr id="542" name="Google Shape;542;p51"/>
            <p:cNvGrpSpPr/>
            <p:nvPr/>
          </p:nvGrpSpPr>
          <p:grpSpPr>
            <a:xfrm>
              <a:off x="104746" y="206700"/>
              <a:ext cx="8986935" cy="342900"/>
              <a:chOff x="-29" y="0"/>
              <a:chExt cx="9091487" cy="342900"/>
            </a:xfrm>
          </p:grpSpPr>
          <p:sp>
            <p:nvSpPr>
              <p:cNvPr id="543" name="Google Shape;543;p51"/>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51"/>
              <p:cNvGrpSpPr/>
              <p:nvPr/>
            </p:nvGrpSpPr>
            <p:grpSpPr>
              <a:xfrm>
                <a:off x="215975" y="111150"/>
                <a:ext cx="642950" cy="120600"/>
                <a:chOff x="215975" y="152625"/>
                <a:chExt cx="642950" cy="120600"/>
              </a:xfrm>
            </p:grpSpPr>
            <p:sp>
              <p:nvSpPr>
                <p:cNvPr id="545" name="Google Shape;545;p51"/>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1"/>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48" name="Google Shape;548;p51"/>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48" name="Google Shape;48;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3517350" y="756225"/>
            <a:ext cx="4912500" cy="11064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4176400" y="1862625"/>
            <a:ext cx="4262700" cy="27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 name="Google Shape;67;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4139225" y="326695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6.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0.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p:nvPr/>
        </p:nvSpPr>
        <p:spPr>
          <a:xfrm>
            <a:off x="7714524" y="1026253"/>
            <a:ext cx="665140" cy="661214"/>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4922456" y="945869"/>
            <a:ext cx="3889011" cy="321440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4789572" y="4295636"/>
            <a:ext cx="4081782" cy="88649"/>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2"/>
          <p:cNvSpPr/>
          <p:nvPr/>
        </p:nvSpPr>
        <p:spPr>
          <a:xfrm>
            <a:off x="4789572" y="4295636"/>
            <a:ext cx="1784363" cy="91289"/>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2"/>
          <p:cNvSpPr/>
          <p:nvPr/>
        </p:nvSpPr>
        <p:spPr>
          <a:xfrm>
            <a:off x="6474927" y="4250128"/>
            <a:ext cx="195411" cy="177845"/>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a:off x="7842452" y="2205081"/>
            <a:ext cx="1380618" cy="1955200"/>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a:off x="5552746" y="1893987"/>
            <a:ext cx="2761235" cy="1792191"/>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2"/>
          <p:cNvSpPr/>
          <p:nvPr/>
        </p:nvSpPr>
        <p:spPr>
          <a:xfrm>
            <a:off x="5672615" y="1998201"/>
            <a:ext cx="2524139" cy="1443145"/>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6430602" y="3686100"/>
            <a:ext cx="1005542" cy="291887"/>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6144081" y="3957055"/>
            <a:ext cx="1578577" cy="203238"/>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6248295" y="3631399"/>
            <a:ext cx="1383257" cy="106943"/>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5302723" y="3798141"/>
            <a:ext cx="664324" cy="362152"/>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5237647" y="3256138"/>
            <a:ext cx="802304" cy="542090"/>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4714028" y="4132990"/>
            <a:ext cx="4217305" cy="55702"/>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52"/>
          <p:cNvGrpSpPr/>
          <p:nvPr/>
        </p:nvGrpSpPr>
        <p:grpSpPr>
          <a:xfrm>
            <a:off x="6151871" y="2100503"/>
            <a:ext cx="1578639" cy="1284706"/>
            <a:chOff x="2357113" y="709250"/>
            <a:chExt cx="2171252" cy="1766978"/>
          </a:xfrm>
        </p:grpSpPr>
        <p:sp>
          <p:nvSpPr>
            <p:cNvPr id="568" name="Google Shape;568;p52"/>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2"/>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2"/>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2"/>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2"/>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2"/>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2"/>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2"/>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2"/>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2"/>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52"/>
          <p:cNvGrpSpPr/>
          <p:nvPr/>
        </p:nvGrpSpPr>
        <p:grpSpPr>
          <a:xfrm>
            <a:off x="5424858" y="2654896"/>
            <a:ext cx="727013" cy="497802"/>
            <a:chOff x="4549425" y="3498550"/>
            <a:chExt cx="295375" cy="202250"/>
          </a:xfrm>
        </p:grpSpPr>
        <p:sp>
          <p:nvSpPr>
            <p:cNvPr id="616" name="Google Shape;616;p52"/>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52"/>
          <p:cNvSpPr/>
          <p:nvPr/>
        </p:nvSpPr>
        <p:spPr>
          <a:xfrm flipH="1">
            <a:off x="5506865" y="1176769"/>
            <a:ext cx="533070" cy="497801"/>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p:nvPr/>
        </p:nvSpPr>
        <p:spPr>
          <a:xfrm flipH="1">
            <a:off x="5642945" y="1283132"/>
            <a:ext cx="337149" cy="28568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p:nvPr/>
        </p:nvSpPr>
        <p:spPr>
          <a:xfrm flipH="1">
            <a:off x="5676095" y="1377183"/>
            <a:ext cx="283715" cy="105050"/>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2"/>
          <p:cNvSpPr/>
          <p:nvPr/>
        </p:nvSpPr>
        <p:spPr>
          <a:xfrm>
            <a:off x="7307330" y="873441"/>
            <a:ext cx="415313" cy="411096"/>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txBox="1"/>
          <p:nvPr>
            <p:ph type="ctrTitle"/>
          </p:nvPr>
        </p:nvSpPr>
        <p:spPr>
          <a:xfrm>
            <a:off x="224763" y="207863"/>
            <a:ext cx="4734300" cy="251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 2: Data Visualization &amp; Further EDA </a:t>
            </a:r>
            <a:endParaRPr/>
          </a:p>
        </p:txBody>
      </p:sp>
      <p:sp>
        <p:nvSpPr>
          <p:cNvPr id="629" name="Google Shape;629;p52"/>
          <p:cNvSpPr txBox="1"/>
          <p:nvPr>
            <p:ph idx="1" type="subTitle"/>
          </p:nvPr>
        </p:nvSpPr>
        <p:spPr>
          <a:xfrm>
            <a:off x="5499114" y="4554982"/>
            <a:ext cx="3659400" cy="4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Building Interpretable AI</a:t>
            </a:r>
            <a:r>
              <a:rPr b="1" lang="en">
                <a:solidFill>
                  <a:schemeClr val="dk1"/>
                </a:solidFill>
              </a:rPr>
              <a:t> in Healthcare</a:t>
            </a:r>
            <a:endParaRPr b="1">
              <a:solidFill>
                <a:schemeClr val="dk1"/>
              </a:solidFill>
            </a:endParaRPr>
          </a:p>
        </p:txBody>
      </p:sp>
      <p:sp>
        <p:nvSpPr>
          <p:cNvPr id="630" name="Google Shape;630;p52"/>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2"/>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txBox="1"/>
          <p:nvPr>
            <p:ph idx="1" type="subTitle"/>
          </p:nvPr>
        </p:nvSpPr>
        <p:spPr>
          <a:xfrm>
            <a:off x="5277025" y="4790550"/>
            <a:ext cx="3888900" cy="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Michigan Data Science Team - Winter 2026</a:t>
            </a:r>
            <a:endParaRPr b="1">
              <a:solidFill>
                <a:schemeClr val="dk1"/>
              </a:solidFill>
            </a:endParaRPr>
          </a:p>
        </p:txBody>
      </p:sp>
      <p:pic>
        <p:nvPicPr>
          <p:cNvPr id="636" name="Google Shape;636;p52" title="MAISI logo cropped png.png"/>
          <p:cNvPicPr preferRelativeResize="0"/>
          <p:nvPr/>
        </p:nvPicPr>
        <p:blipFill>
          <a:blip r:embed="rId3">
            <a:alphaModFix/>
          </a:blip>
          <a:stretch>
            <a:fillRect/>
          </a:stretch>
        </p:blipFill>
        <p:spPr>
          <a:xfrm>
            <a:off x="100625" y="3001625"/>
            <a:ext cx="1955199" cy="1955199"/>
          </a:xfrm>
          <a:prstGeom prst="rect">
            <a:avLst/>
          </a:prstGeom>
          <a:noFill/>
          <a:ln>
            <a:noFill/>
          </a:ln>
        </p:spPr>
      </p:pic>
      <p:pic>
        <p:nvPicPr>
          <p:cNvPr id="637" name="Google Shape;637;p52"/>
          <p:cNvPicPr preferRelativeResize="0"/>
          <p:nvPr/>
        </p:nvPicPr>
        <p:blipFill>
          <a:blip r:embed="rId4">
            <a:alphaModFix/>
          </a:blip>
          <a:stretch>
            <a:fillRect/>
          </a:stretch>
        </p:blipFill>
        <p:spPr>
          <a:xfrm>
            <a:off x="2302275" y="3001625"/>
            <a:ext cx="1955200" cy="1955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61"/>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Important Seaborn Functions to Know (pt. 4)</a:t>
            </a:r>
            <a:endParaRPr sz="3400"/>
          </a:p>
        </p:txBody>
      </p:sp>
      <p:grpSp>
        <p:nvGrpSpPr>
          <p:cNvPr id="1012" name="Google Shape;1012;p61"/>
          <p:cNvGrpSpPr/>
          <p:nvPr/>
        </p:nvGrpSpPr>
        <p:grpSpPr>
          <a:xfrm>
            <a:off x="-25" y="0"/>
            <a:ext cx="9144020" cy="342900"/>
            <a:chOff x="-25" y="0"/>
            <a:chExt cx="9144020" cy="342900"/>
          </a:xfrm>
        </p:grpSpPr>
        <p:sp>
          <p:nvSpPr>
            <p:cNvPr id="1013" name="Google Shape;1013;p6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61"/>
            <p:cNvGrpSpPr/>
            <p:nvPr/>
          </p:nvGrpSpPr>
          <p:grpSpPr>
            <a:xfrm>
              <a:off x="215975" y="111150"/>
              <a:ext cx="642950" cy="120600"/>
              <a:chOff x="215975" y="152625"/>
              <a:chExt cx="642950" cy="120600"/>
            </a:xfrm>
          </p:grpSpPr>
          <p:sp>
            <p:nvSpPr>
              <p:cNvPr id="1015" name="Google Shape;1015;p6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61"/>
          <p:cNvSpPr txBox="1"/>
          <p:nvPr/>
        </p:nvSpPr>
        <p:spPr>
          <a:xfrm>
            <a:off x="144050" y="1022850"/>
            <a:ext cx="62748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sns.scatterplot(data, x, y)</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data: your dataset as named in your project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a:t>
            </a:r>
            <a:r>
              <a:rPr lang="en" sz="1700">
                <a:solidFill>
                  <a:srgbClr val="2E2127"/>
                </a:solidFill>
                <a:latin typeface="Alata"/>
                <a:ea typeface="Alata"/>
                <a:cs typeface="Alata"/>
                <a:sym typeface="Alata"/>
              </a:rPr>
              <a:t>: the variable on the x-axis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y</a:t>
            </a:r>
            <a:r>
              <a:rPr lang="en" sz="1700">
                <a:solidFill>
                  <a:srgbClr val="2E2127"/>
                </a:solidFill>
                <a:latin typeface="Alata"/>
                <a:ea typeface="Alata"/>
                <a:cs typeface="Alata"/>
                <a:sym typeface="Alata"/>
              </a:rPr>
              <a:t>: the variable on the y-axis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Creates a scatter plot visualization showing the relationship between the x and y variables</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sns.lmplot(data, s)</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data: the dataset as named in your project</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Similar to the scatterplot, but also displays a regression line that best fits to the data</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The shaded region is a confidence interval</a:t>
            </a:r>
            <a:endParaRPr sz="1700">
              <a:solidFill>
                <a:srgbClr val="2E2127"/>
              </a:solidFill>
              <a:latin typeface="Alata"/>
              <a:ea typeface="Alata"/>
              <a:cs typeface="Alata"/>
              <a:sym typeface="Alata"/>
            </a:endParaRPr>
          </a:p>
        </p:txBody>
      </p:sp>
      <p:pic>
        <p:nvPicPr>
          <p:cNvPr id="1019" name="Google Shape;1019;p61"/>
          <p:cNvPicPr preferRelativeResize="0"/>
          <p:nvPr/>
        </p:nvPicPr>
        <p:blipFill>
          <a:blip r:embed="rId3">
            <a:alphaModFix/>
          </a:blip>
          <a:stretch>
            <a:fillRect/>
          </a:stretch>
        </p:blipFill>
        <p:spPr>
          <a:xfrm>
            <a:off x="6571250" y="1175376"/>
            <a:ext cx="2420351" cy="1831158"/>
          </a:xfrm>
          <a:prstGeom prst="rect">
            <a:avLst/>
          </a:prstGeom>
          <a:noFill/>
          <a:ln>
            <a:noFill/>
          </a:ln>
        </p:spPr>
      </p:pic>
      <p:pic>
        <p:nvPicPr>
          <p:cNvPr id="1020" name="Google Shape;1020;p61"/>
          <p:cNvPicPr preferRelativeResize="0"/>
          <p:nvPr/>
        </p:nvPicPr>
        <p:blipFill>
          <a:blip r:embed="rId4">
            <a:alphaModFix/>
          </a:blip>
          <a:stretch>
            <a:fillRect/>
          </a:stretch>
        </p:blipFill>
        <p:spPr>
          <a:xfrm>
            <a:off x="6871275" y="3006525"/>
            <a:ext cx="1929841" cy="192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62"/>
          <p:cNvSpPr txBox="1"/>
          <p:nvPr>
            <p:ph type="title"/>
          </p:nvPr>
        </p:nvSpPr>
        <p:spPr>
          <a:xfrm>
            <a:off x="144050" y="401675"/>
            <a:ext cx="4163400" cy="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is matplotlib?</a:t>
            </a:r>
            <a:endParaRPr sz="3400"/>
          </a:p>
        </p:txBody>
      </p:sp>
      <p:grpSp>
        <p:nvGrpSpPr>
          <p:cNvPr id="1026" name="Google Shape;1026;p62"/>
          <p:cNvGrpSpPr/>
          <p:nvPr/>
        </p:nvGrpSpPr>
        <p:grpSpPr>
          <a:xfrm>
            <a:off x="-25" y="0"/>
            <a:ext cx="9144020" cy="342900"/>
            <a:chOff x="-25" y="0"/>
            <a:chExt cx="9144020" cy="342900"/>
          </a:xfrm>
        </p:grpSpPr>
        <p:sp>
          <p:nvSpPr>
            <p:cNvPr id="1027" name="Google Shape;1027;p6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62"/>
            <p:cNvGrpSpPr/>
            <p:nvPr/>
          </p:nvGrpSpPr>
          <p:grpSpPr>
            <a:xfrm>
              <a:off x="215975" y="111150"/>
              <a:ext cx="642950" cy="120600"/>
              <a:chOff x="215975" y="152625"/>
              <a:chExt cx="642950" cy="120600"/>
            </a:xfrm>
          </p:grpSpPr>
          <p:sp>
            <p:nvSpPr>
              <p:cNvPr id="1029" name="Google Shape;1029;p6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2" name="Google Shape;1032;p62"/>
          <p:cNvSpPr txBox="1"/>
          <p:nvPr/>
        </p:nvSpPr>
        <p:spPr>
          <a:xfrm>
            <a:off x="144050" y="1022850"/>
            <a:ext cx="58989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Alata"/>
              <a:buChar char="●"/>
            </a:pPr>
            <a:r>
              <a:rPr b="1" lang="en" sz="1700">
                <a:solidFill>
                  <a:srgbClr val="2E2127"/>
                </a:solidFill>
                <a:latin typeface="Alata"/>
                <a:ea typeface="Alata"/>
                <a:cs typeface="Alata"/>
                <a:sym typeface="Alata"/>
              </a:rPr>
              <a:t>matplotlib</a:t>
            </a:r>
            <a:r>
              <a:rPr lang="en" sz="1700">
                <a:solidFill>
                  <a:srgbClr val="2E2127"/>
                </a:solidFill>
                <a:latin typeface="Alata"/>
                <a:ea typeface="Alata"/>
                <a:cs typeface="Alata"/>
                <a:sym typeface="Alata"/>
              </a:rPr>
              <a:t> is a Python library used to create static, dynamic, and interactive visualizations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Seaborn was built on top of this library!</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Lower-level functionality, so Seaborn is </a:t>
            </a:r>
            <a:r>
              <a:rPr lang="en" sz="1700">
                <a:solidFill>
                  <a:srgbClr val="2E2127"/>
                </a:solidFill>
                <a:latin typeface="Alata"/>
                <a:ea typeface="Alata"/>
                <a:cs typeface="Alata"/>
                <a:sym typeface="Alata"/>
              </a:rPr>
              <a:t>typically</a:t>
            </a:r>
            <a:r>
              <a:rPr lang="en" sz="1700">
                <a:solidFill>
                  <a:srgbClr val="2E2127"/>
                </a:solidFill>
                <a:latin typeface="Alata"/>
                <a:ea typeface="Alata"/>
                <a:cs typeface="Alata"/>
                <a:sym typeface="Alata"/>
              </a:rPr>
              <a:t> more viable</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Capable of embedding plots into applications (like the one that we’re going to build at the end of the semester)</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Remember: Streamlit web app coming soon…</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Foundational library for EDA in Python with plenty of functions to better understand your data!</a:t>
            </a:r>
            <a:endParaRPr sz="1700">
              <a:solidFill>
                <a:srgbClr val="2E2127"/>
              </a:solidFill>
              <a:latin typeface="Alata"/>
              <a:ea typeface="Alata"/>
              <a:cs typeface="Alata"/>
              <a:sym typeface="Alata"/>
            </a:endParaRPr>
          </a:p>
        </p:txBody>
      </p:sp>
      <p:pic>
        <p:nvPicPr>
          <p:cNvPr id="1033" name="Google Shape;1033;p62"/>
          <p:cNvPicPr preferRelativeResize="0"/>
          <p:nvPr/>
        </p:nvPicPr>
        <p:blipFill rotWithShape="1">
          <a:blip r:embed="rId3">
            <a:alphaModFix/>
          </a:blip>
          <a:srcRect b="24225" l="6730" r="5741" t="19065"/>
          <a:stretch/>
        </p:blipFill>
        <p:spPr>
          <a:xfrm>
            <a:off x="5660100" y="544750"/>
            <a:ext cx="3243200" cy="696800"/>
          </a:xfrm>
          <a:prstGeom prst="rect">
            <a:avLst/>
          </a:prstGeom>
          <a:noFill/>
          <a:ln>
            <a:noFill/>
          </a:ln>
        </p:spPr>
      </p:pic>
      <p:pic>
        <p:nvPicPr>
          <p:cNvPr id="1034" name="Google Shape;1034;p62"/>
          <p:cNvPicPr preferRelativeResize="0"/>
          <p:nvPr/>
        </p:nvPicPr>
        <p:blipFill>
          <a:blip r:embed="rId4">
            <a:alphaModFix/>
          </a:blip>
          <a:stretch>
            <a:fillRect/>
          </a:stretch>
        </p:blipFill>
        <p:spPr>
          <a:xfrm>
            <a:off x="6301900" y="1368600"/>
            <a:ext cx="2601400" cy="2064600"/>
          </a:xfrm>
          <a:prstGeom prst="rect">
            <a:avLst/>
          </a:prstGeom>
          <a:noFill/>
          <a:ln>
            <a:noFill/>
          </a:ln>
        </p:spPr>
      </p:pic>
      <p:pic>
        <p:nvPicPr>
          <p:cNvPr id="1035" name="Google Shape;1035;p62"/>
          <p:cNvPicPr preferRelativeResize="0"/>
          <p:nvPr/>
        </p:nvPicPr>
        <p:blipFill>
          <a:blip r:embed="rId5">
            <a:alphaModFix/>
          </a:blip>
          <a:stretch>
            <a:fillRect/>
          </a:stretch>
        </p:blipFill>
        <p:spPr>
          <a:xfrm>
            <a:off x="5967300" y="3585587"/>
            <a:ext cx="2796250" cy="139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3"/>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Important matplotlib Functions to Know</a:t>
            </a:r>
            <a:endParaRPr sz="3400"/>
          </a:p>
        </p:txBody>
      </p:sp>
      <p:grpSp>
        <p:nvGrpSpPr>
          <p:cNvPr id="1041" name="Google Shape;1041;p63"/>
          <p:cNvGrpSpPr/>
          <p:nvPr/>
        </p:nvGrpSpPr>
        <p:grpSpPr>
          <a:xfrm>
            <a:off x="-25" y="0"/>
            <a:ext cx="9144020" cy="342900"/>
            <a:chOff x="-25" y="0"/>
            <a:chExt cx="9144020" cy="342900"/>
          </a:xfrm>
        </p:grpSpPr>
        <p:sp>
          <p:nvSpPr>
            <p:cNvPr id="1042" name="Google Shape;1042;p6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63"/>
            <p:cNvGrpSpPr/>
            <p:nvPr/>
          </p:nvGrpSpPr>
          <p:grpSpPr>
            <a:xfrm>
              <a:off x="215975" y="111150"/>
              <a:ext cx="642950" cy="120600"/>
              <a:chOff x="215975" y="152625"/>
              <a:chExt cx="642950" cy="120600"/>
            </a:xfrm>
          </p:grpSpPr>
          <p:sp>
            <p:nvSpPr>
              <p:cNvPr id="1044" name="Google Shape;1044;p6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 name="Google Shape;1047;p63"/>
          <p:cNvSpPr txBox="1"/>
          <p:nvPr/>
        </p:nvSpPr>
        <p:spPr>
          <a:xfrm>
            <a:off x="144050" y="1136850"/>
            <a:ext cx="6747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import matplotlib.pyplot as plt</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Imports the matplotlib library into your project, so that you can use its member functions when creating your visualizations. The “</a:t>
            </a:r>
            <a:r>
              <a:rPr lang="en" sz="1700">
                <a:solidFill>
                  <a:srgbClr val="2E2127"/>
                </a:solidFill>
                <a:latin typeface="Courier New"/>
                <a:ea typeface="Courier New"/>
                <a:cs typeface="Courier New"/>
                <a:sym typeface="Courier New"/>
              </a:rPr>
              <a:t>as</a:t>
            </a:r>
            <a:r>
              <a:rPr lang="en" sz="1700">
                <a:solidFill>
                  <a:srgbClr val="2E2127"/>
                </a:solidFill>
                <a:latin typeface="Alata"/>
                <a:ea typeface="Alata"/>
                <a:cs typeface="Alata"/>
                <a:sym typeface="Alata"/>
              </a:rPr>
              <a:t>” portion of the line is important, as this gives the function an alias that you can refer to</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plt.plot(x, y)</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 technically optional, independent variable</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Y: required dependent variable</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(note: if X isn’t given, X = [0:N-1])</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Highly customizable way to plot data</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Based on datatypes of X and Y</a:t>
            </a:r>
            <a:endParaRPr sz="1700">
              <a:solidFill>
                <a:srgbClr val="2E2127"/>
              </a:solidFill>
              <a:latin typeface="Alata"/>
              <a:ea typeface="Alata"/>
              <a:cs typeface="Alata"/>
              <a:sym typeface="Alata"/>
            </a:endParaRPr>
          </a:p>
        </p:txBody>
      </p:sp>
      <p:pic>
        <p:nvPicPr>
          <p:cNvPr id="1048" name="Google Shape;1048;p63"/>
          <p:cNvPicPr preferRelativeResize="0"/>
          <p:nvPr/>
        </p:nvPicPr>
        <p:blipFill>
          <a:blip r:embed="rId3">
            <a:alphaModFix/>
          </a:blip>
          <a:stretch>
            <a:fillRect/>
          </a:stretch>
        </p:blipFill>
        <p:spPr>
          <a:xfrm>
            <a:off x="5222138" y="3653013"/>
            <a:ext cx="3705225" cy="122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4"/>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Important matplotlib Functions to Know (pt. 2)</a:t>
            </a:r>
            <a:endParaRPr sz="3300"/>
          </a:p>
        </p:txBody>
      </p:sp>
      <p:grpSp>
        <p:nvGrpSpPr>
          <p:cNvPr id="1054" name="Google Shape;1054;p64"/>
          <p:cNvGrpSpPr/>
          <p:nvPr/>
        </p:nvGrpSpPr>
        <p:grpSpPr>
          <a:xfrm>
            <a:off x="-25" y="0"/>
            <a:ext cx="9144020" cy="342900"/>
            <a:chOff x="-25" y="0"/>
            <a:chExt cx="9144020" cy="342900"/>
          </a:xfrm>
        </p:grpSpPr>
        <p:sp>
          <p:nvSpPr>
            <p:cNvPr id="1055" name="Google Shape;1055;p6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64"/>
            <p:cNvGrpSpPr/>
            <p:nvPr/>
          </p:nvGrpSpPr>
          <p:grpSpPr>
            <a:xfrm>
              <a:off x="215975" y="111150"/>
              <a:ext cx="642950" cy="120600"/>
              <a:chOff x="215975" y="152625"/>
              <a:chExt cx="642950" cy="120600"/>
            </a:xfrm>
          </p:grpSpPr>
          <p:sp>
            <p:nvSpPr>
              <p:cNvPr id="1057" name="Google Shape;1057;p6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0" name="Google Shape;1060;p64"/>
          <p:cNvSpPr txBox="1"/>
          <p:nvPr/>
        </p:nvSpPr>
        <p:spPr>
          <a:xfrm>
            <a:off x="144050" y="1136850"/>
            <a:ext cx="6747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plt.hist(x)</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 input data for independent variable (one col)</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Density: defaults to false; creates density histogram</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b</a:t>
            </a:r>
            <a:r>
              <a:rPr lang="en" sz="1700">
                <a:solidFill>
                  <a:srgbClr val="2E2127"/>
                </a:solidFill>
                <a:latin typeface="Alata"/>
                <a:ea typeface="Alata"/>
                <a:cs typeface="Alata"/>
                <a:sym typeface="Alata"/>
              </a:rPr>
              <a:t>artype: controls what type of histogram is made</a:t>
            </a:r>
            <a:endParaRPr sz="1700">
              <a:solidFill>
                <a:srgbClr val="2E2127"/>
              </a:solidFill>
              <a:latin typeface="Alata"/>
              <a:ea typeface="Alata"/>
              <a:cs typeface="Alata"/>
              <a:sym typeface="Alata"/>
            </a:endParaRPr>
          </a:p>
          <a:p>
            <a:pPr indent="-336550" lvl="2" marL="13716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
            </a:r>
            <a:r>
              <a:rPr lang="en" sz="1700">
                <a:solidFill>
                  <a:srgbClr val="2E2127"/>
                </a:solidFill>
                <a:latin typeface="Alata"/>
                <a:ea typeface="Alata"/>
                <a:cs typeface="Alata"/>
                <a:sym typeface="Alata"/>
              </a:rPr>
              <a:t>efaults to bar, like one shown</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plt.violinplot(x)</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 input data for independent variable (one column)</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orientation: optional parameter; defaults to true (vertical), false sets horizontal orientation</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Creates a wonderful-looking violin plot of data!</a:t>
            </a:r>
            <a:endParaRPr sz="1700">
              <a:solidFill>
                <a:srgbClr val="2E2127"/>
              </a:solidFill>
              <a:latin typeface="Alata"/>
              <a:ea typeface="Alata"/>
              <a:cs typeface="Alata"/>
              <a:sym typeface="Alata"/>
            </a:endParaRPr>
          </a:p>
        </p:txBody>
      </p:sp>
      <p:pic>
        <p:nvPicPr>
          <p:cNvPr id="1061" name="Google Shape;1061;p64"/>
          <p:cNvPicPr preferRelativeResize="0"/>
          <p:nvPr/>
        </p:nvPicPr>
        <p:blipFill>
          <a:blip r:embed="rId3">
            <a:alphaModFix/>
          </a:blip>
          <a:stretch>
            <a:fillRect/>
          </a:stretch>
        </p:blipFill>
        <p:spPr>
          <a:xfrm>
            <a:off x="6450325" y="1136850"/>
            <a:ext cx="2400300" cy="1905000"/>
          </a:xfrm>
          <a:prstGeom prst="rect">
            <a:avLst/>
          </a:prstGeom>
          <a:noFill/>
          <a:ln>
            <a:noFill/>
          </a:ln>
        </p:spPr>
      </p:pic>
      <p:pic>
        <p:nvPicPr>
          <p:cNvPr id="1062" name="Google Shape;1062;p64"/>
          <p:cNvPicPr preferRelativeResize="0"/>
          <p:nvPr/>
        </p:nvPicPr>
        <p:blipFill>
          <a:blip r:embed="rId4">
            <a:alphaModFix/>
          </a:blip>
          <a:stretch>
            <a:fillRect/>
          </a:stretch>
        </p:blipFill>
        <p:spPr>
          <a:xfrm>
            <a:off x="7072225" y="3502625"/>
            <a:ext cx="1886175" cy="141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5"/>
          <p:cNvSpPr txBox="1"/>
          <p:nvPr>
            <p:ph type="title"/>
          </p:nvPr>
        </p:nvSpPr>
        <p:spPr>
          <a:xfrm>
            <a:off x="3370400" y="1500813"/>
            <a:ext cx="39216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Drawing Meaning from Visualizations</a:t>
            </a:r>
            <a:endParaRPr sz="3100"/>
          </a:p>
        </p:txBody>
      </p:sp>
      <p:grpSp>
        <p:nvGrpSpPr>
          <p:cNvPr id="1068" name="Google Shape;1068;p65"/>
          <p:cNvGrpSpPr/>
          <p:nvPr/>
        </p:nvGrpSpPr>
        <p:grpSpPr>
          <a:xfrm>
            <a:off x="7328375" y="1705825"/>
            <a:ext cx="1003300" cy="2676625"/>
            <a:chOff x="4106525" y="1454125"/>
            <a:chExt cx="1003300" cy="2676625"/>
          </a:xfrm>
        </p:grpSpPr>
        <p:sp>
          <p:nvSpPr>
            <p:cNvPr id="1069" name="Google Shape;1069;p65"/>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5"/>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5"/>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5"/>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5"/>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5"/>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5"/>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5"/>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5"/>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5"/>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5"/>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5"/>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5"/>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5"/>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5"/>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5"/>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5"/>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5"/>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5"/>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5"/>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5"/>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5"/>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5"/>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5"/>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5"/>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5"/>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5"/>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5"/>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5"/>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5"/>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5"/>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5"/>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5"/>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5"/>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65"/>
          <p:cNvGrpSpPr/>
          <p:nvPr/>
        </p:nvGrpSpPr>
        <p:grpSpPr>
          <a:xfrm>
            <a:off x="896550" y="1610650"/>
            <a:ext cx="885400" cy="1145675"/>
            <a:chOff x="529875" y="2254300"/>
            <a:chExt cx="885400" cy="1145675"/>
          </a:xfrm>
        </p:grpSpPr>
        <p:sp>
          <p:nvSpPr>
            <p:cNvPr id="1123" name="Google Shape;1123;p65"/>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5"/>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5"/>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5"/>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5"/>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5"/>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5"/>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5"/>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5"/>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65"/>
          <p:cNvGrpSpPr/>
          <p:nvPr/>
        </p:nvGrpSpPr>
        <p:grpSpPr>
          <a:xfrm>
            <a:off x="1240050" y="3483825"/>
            <a:ext cx="1118150" cy="979850"/>
            <a:chOff x="5957375" y="2413950"/>
            <a:chExt cx="1118150" cy="979850"/>
          </a:xfrm>
        </p:grpSpPr>
        <p:sp>
          <p:nvSpPr>
            <p:cNvPr id="1160" name="Google Shape;1160;p65"/>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5"/>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65"/>
          <p:cNvGrpSpPr/>
          <p:nvPr/>
        </p:nvGrpSpPr>
        <p:grpSpPr>
          <a:xfrm>
            <a:off x="3033163" y="427525"/>
            <a:ext cx="825250" cy="671800"/>
            <a:chOff x="4184375" y="3769275"/>
            <a:chExt cx="825250" cy="671800"/>
          </a:xfrm>
        </p:grpSpPr>
        <p:sp>
          <p:nvSpPr>
            <p:cNvPr id="1184" name="Google Shape;1184;p65"/>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5"/>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5"/>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65"/>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5"/>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txBox="1"/>
          <p:nvPr>
            <p:ph idx="1" type="subTitle"/>
          </p:nvPr>
        </p:nvSpPr>
        <p:spPr>
          <a:xfrm>
            <a:off x="3370400" y="2668718"/>
            <a:ext cx="3769200" cy="1219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Why should we care about having eye-catching visualizations, and how does this aid model interpretability?</a:t>
            </a:r>
            <a:endParaRPr/>
          </a:p>
          <a:p>
            <a:pPr indent="0" lvl="0" marL="0" rtl="0" algn="l">
              <a:spcBef>
                <a:spcPts val="1200"/>
              </a:spcBef>
              <a:spcAft>
                <a:spcPts val="1200"/>
              </a:spcAft>
              <a:buNone/>
            </a:pPr>
            <a:r>
              <a:t/>
            </a:r>
            <a:endParaRPr/>
          </a:p>
        </p:txBody>
      </p:sp>
      <p:sp>
        <p:nvSpPr>
          <p:cNvPr id="1200" name="Google Shape;1200;p65"/>
          <p:cNvSpPr txBox="1"/>
          <p:nvPr>
            <p:ph idx="2" type="title"/>
          </p:nvPr>
        </p:nvSpPr>
        <p:spPr>
          <a:xfrm>
            <a:off x="1848675" y="1554500"/>
            <a:ext cx="1455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01" name="Google Shape;1201;p65"/>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6"/>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How Visualizations Aid Interpretability</a:t>
            </a:r>
            <a:endParaRPr sz="3400"/>
          </a:p>
        </p:txBody>
      </p:sp>
      <p:grpSp>
        <p:nvGrpSpPr>
          <p:cNvPr id="1207" name="Google Shape;1207;p66"/>
          <p:cNvGrpSpPr/>
          <p:nvPr/>
        </p:nvGrpSpPr>
        <p:grpSpPr>
          <a:xfrm>
            <a:off x="-25" y="0"/>
            <a:ext cx="9144020" cy="342900"/>
            <a:chOff x="-25" y="0"/>
            <a:chExt cx="9144020" cy="342900"/>
          </a:xfrm>
        </p:grpSpPr>
        <p:sp>
          <p:nvSpPr>
            <p:cNvPr id="1208" name="Google Shape;1208;p6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66"/>
            <p:cNvGrpSpPr/>
            <p:nvPr/>
          </p:nvGrpSpPr>
          <p:grpSpPr>
            <a:xfrm>
              <a:off x="215975" y="111150"/>
              <a:ext cx="642950" cy="120600"/>
              <a:chOff x="215975" y="152625"/>
              <a:chExt cx="642950" cy="120600"/>
            </a:xfrm>
          </p:grpSpPr>
          <p:sp>
            <p:nvSpPr>
              <p:cNvPr id="1210" name="Google Shape;1210;p6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3" name="Google Shape;1213;p66"/>
          <p:cNvSpPr txBox="1"/>
          <p:nvPr/>
        </p:nvSpPr>
        <p:spPr>
          <a:xfrm>
            <a:off x="144050" y="1022850"/>
            <a:ext cx="5985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In industry, data scientists and statisticians must be capable of fluently communicating complex findings to those who do not have as strong of a background in those fields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E.g. doctors, physicians, healthcare executives in the healthcare industry</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Having easy-to-digest visual aids to demonstrate the findings that you may find intuitive can make all the difference in making sure that the people who will use your model can understand it fully!!</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Don’t assume anyone outside of your team will know what you know</a:t>
            </a:r>
            <a:endParaRPr sz="1700">
              <a:solidFill>
                <a:srgbClr val="2E2127"/>
              </a:solidFill>
              <a:latin typeface="Alata"/>
              <a:ea typeface="Alata"/>
              <a:cs typeface="Alata"/>
              <a:sym typeface="Alata"/>
            </a:endParaRPr>
          </a:p>
        </p:txBody>
      </p:sp>
      <p:pic>
        <p:nvPicPr>
          <p:cNvPr id="1214" name="Google Shape;1214;p66"/>
          <p:cNvPicPr preferRelativeResize="0"/>
          <p:nvPr/>
        </p:nvPicPr>
        <p:blipFill>
          <a:blip r:embed="rId3">
            <a:alphaModFix/>
          </a:blip>
          <a:stretch>
            <a:fillRect/>
          </a:stretch>
        </p:blipFill>
        <p:spPr>
          <a:xfrm>
            <a:off x="6282050" y="1314726"/>
            <a:ext cx="2619375" cy="1743075"/>
          </a:xfrm>
          <a:prstGeom prst="rect">
            <a:avLst/>
          </a:prstGeom>
          <a:noFill/>
          <a:ln>
            <a:noFill/>
          </a:ln>
        </p:spPr>
      </p:pic>
      <p:pic>
        <p:nvPicPr>
          <p:cNvPr id="1215" name="Google Shape;1215;p66"/>
          <p:cNvPicPr preferRelativeResize="0"/>
          <p:nvPr/>
        </p:nvPicPr>
        <p:blipFill>
          <a:blip r:embed="rId4">
            <a:alphaModFix/>
          </a:blip>
          <a:stretch>
            <a:fillRect/>
          </a:stretch>
        </p:blipFill>
        <p:spPr>
          <a:xfrm>
            <a:off x="6205850" y="3471375"/>
            <a:ext cx="2771775" cy="13514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67"/>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How Visualizations Aid Interpretability</a:t>
            </a:r>
            <a:endParaRPr sz="3400"/>
          </a:p>
        </p:txBody>
      </p:sp>
      <p:grpSp>
        <p:nvGrpSpPr>
          <p:cNvPr id="1221" name="Google Shape;1221;p67"/>
          <p:cNvGrpSpPr/>
          <p:nvPr/>
        </p:nvGrpSpPr>
        <p:grpSpPr>
          <a:xfrm>
            <a:off x="-25" y="0"/>
            <a:ext cx="9144020" cy="342900"/>
            <a:chOff x="-25" y="0"/>
            <a:chExt cx="9144020" cy="342900"/>
          </a:xfrm>
        </p:grpSpPr>
        <p:sp>
          <p:nvSpPr>
            <p:cNvPr id="1222" name="Google Shape;1222;p6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67"/>
            <p:cNvGrpSpPr/>
            <p:nvPr/>
          </p:nvGrpSpPr>
          <p:grpSpPr>
            <a:xfrm>
              <a:off x="215975" y="111150"/>
              <a:ext cx="642950" cy="120600"/>
              <a:chOff x="215975" y="152625"/>
              <a:chExt cx="642950" cy="120600"/>
            </a:xfrm>
          </p:grpSpPr>
          <p:sp>
            <p:nvSpPr>
              <p:cNvPr id="1224" name="Google Shape;1224;p6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7" name="Google Shape;1227;p67"/>
          <p:cNvSpPr txBox="1"/>
          <p:nvPr/>
        </p:nvSpPr>
        <p:spPr>
          <a:xfrm>
            <a:off x="-25" y="1081750"/>
            <a:ext cx="5985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Visualizations can also be crucial in supplementing our process of developing a machine learning model.</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Crucial part of the EDA process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Detect patterns visually, not just numerically</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Helps you </a:t>
            </a:r>
            <a:r>
              <a:rPr lang="en" sz="1700">
                <a:solidFill>
                  <a:srgbClr val="2E2127"/>
                </a:solidFill>
                <a:latin typeface="Alata"/>
                <a:ea typeface="Alata"/>
                <a:cs typeface="Alata"/>
                <a:sym typeface="Alata"/>
              </a:rPr>
              <a:t>explain</a:t>
            </a:r>
            <a:r>
              <a:rPr lang="en" sz="1700">
                <a:solidFill>
                  <a:srgbClr val="2E2127"/>
                </a:solidFill>
                <a:latin typeface="Alata"/>
                <a:ea typeface="Alata"/>
                <a:cs typeface="Alata"/>
                <a:sym typeface="Alata"/>
              </a:rPr>
              <a:t> your process/code to other data scientists!</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Leads directly into the next step of our process - Feature Engineering and Model Development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Isolate what variables are important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Chart plots relating two features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Choose what to train your model on</a:t>
            </a:r>
            <a:endParaRPr sz="1700">
              <a:solidFill>
                <a:srgbClr val="2E2127"/>
              </a:solidFill>
              <a:latin typeface="Alata"/>
              <a:ea typeface="Alata"/>
              <a:cs typeface="Alata"/>
              <a:sym typeface="Alata"/>
            </a:endParaRPr>
          </a:p>
        </p:txBody>
      </p:sp>
      <p:pic>
        <p:nvPicPr>
          <p:cNvPr id="1228" name="Google Shape;1228;p67"/>
          <p:cNvPicPr preferRelativeResize="0"/>
          <p:nvPr/>
        </p:nvPicPr>
        <p:blipFill>
          <a:blip r:embed="rId3">
            <a:alphaModFix/>
          </a:blip>
          <a:stretch>
            <a:fillRect/>
          </a:stretch>
        </p:blipFill>
        <p:spPr>
          <a:xfrm>
            <a:off x="6137975" y="1308401"/>
            <a:ext cx="2853625" cy="1463164"/>
          </a:xfrm>
          <a:prstGeom prst="rect">
            <a:avLst/>
          </a:prstGeom>
          <a:noFill/>
          <a:ln>
            <a:noFill/>
          </a:ln>
        </p:spPr>
      </p:pic>
      <p:pic>
        <p:nvPicPr>
          <p:cNvPr id="1229" name="Google Shape;1229;p67"/>
          <p:cNvPicPr preferRelativeResize="0"/>
          <p:nvPr/>
        </p:nvPicPr>
        <p:blipFill>
          <a:blip r:embed="rId4">
            <a:alphaModFix/>
          </a:blip>
          <a:stretch>
            <a:fillRect/>
          </a:stretch>
        </p:blipFill>
        <p:spPr>
          <a:xfrm>
            <a:off x="5719925" y="3057001"/>
            <a:ext cx="3072675" cy="182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68"/>
          <p:cNvSpPr txBox="1"/>
          <p:nvPr>
            <p:ph type="title"/>
          </p:nvPr>
        </p:nvSpPr>
        <p:spPr>
          <a:xfrm>
            <a:off x="3370400" y="1500813"/>
            <a:ext cx="39216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Brief Overview of PCA and its Uses</a:t>
            </a:r>
            <a:endParaRPr sz="3100"/>
          </a:p>
        </p:txBody>
      </p:sp>
      <p:grpSp>
        <p:nvGrpSpPr>
          <p:cNvPr id="1235" name="Google Shape;1235;p68"/>
          <p:cNvGrpSpPr/>
          <p:nvPr/>
        </p:nvGrpSpPr>
        <p:grpSpPr>
          <a:xfrm>
            <a:off x="7328375" y="1705825"/>
            <a:ext cx="1003300" cy="2676625"/>
            <a:chOff x="4106525" y="1454125"/>
            <a:chExt cx="1003300" cy="2676625"/>
          </a:xfrm>
        </p:grpSpPr>
        <p:sp>
          <p:nvSpPr>
            <p:cNvPr id="1236" name="Google Shape;1236;p68"/>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8"/>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8"/>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8"/>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8"/>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8"/>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8"/>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8"/>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8"/>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8"/>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8"/>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8"/>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8"/>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8"/>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8"/>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8"/>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8"/>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8"/>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8"/>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8"/>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8"/>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8"/>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8"/>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8"/>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8"/>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8"/>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8"/>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8"/>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8"/>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8"/>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8"/>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8"/>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8"/>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8"/>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8"/>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8"/>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8"/>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8"/>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8"/>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8"/>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8"/>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8"/>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8"/>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8"/>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8"/>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8"/>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8"/>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8"/>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8"/>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8"/>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8"/>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8"/>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8"/>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8"/>
          <p:cNvGrpSpPr/>
          <p:nvPr/>
        </p:nvGrpSpPr>
        <p:grpSpPr>
          <a:xfrm>
            <a:off x="896550" y="1610650"/>
            <a:ext cx="885400" cy="1145675"/>
            <a:chOff x="529875" y="2254300"/>
            <a:chExt cx="885400" cy="1145675"/>
          </a:xfrm>
        </p:grpSpPr>
        <p:sp>
          <p:nvSpPr>
            <p:cNvPr id="1290" name="Google Shape;1290;p68"/>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8"/>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8"/>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8"/>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8"/>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8"/>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8"/>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8"/>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8"/>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8"/>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8"/>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8"/>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8"/>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8"/>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8"/>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8"/>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8"/>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8"/>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8"/>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8"/>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8"/>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8"/>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8"/>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8"/>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8"/>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8"/>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8"/>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8"/>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8"/>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8"/>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8"/>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8"/>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8"/>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8"/>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8"/>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8"/>
          <p:cNvGrpSpPr/>
          <p:nvPr/>
        </p:nvGrpSpPr>
        <p:grpSpPr>
          <a:xfrm>
            <a:off x="1240050" y="3483825"/>
            <a:ext cx="1118150" cy="979850"/>
            <a:chOff x="5957375" y="2413950"/>
            <a:chExt cx="1118150" cy="979850"/>
          </a:xfrm>
        </p:grpSpPr>
        <p:sp>
          <p:nvSpPr>
            <p:cNvPr id="1327" name="Google Shape;1327;p68"/>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8"/>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8"/>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8"/>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8"/>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8"/>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8"/>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8"/>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8"/>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8"/>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8"/>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8"/>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8"/>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8"/>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8"/>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8"/>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8"/>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8"/>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8"/>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8"/>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8"/>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8"/>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8"/>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68"/>
          <p:cNvGrpSpPr/>
          <p:nvPr/>
        </p:nvGrpSpPr>
        <p:grpSpPr>
          <a:xfrm>
            <a:off x="3033163" y="427525"/>
            <a:ext cx="825250" cy="671800"/>
            <a:chOff x="4184375" y="3769275"/>
            <a:chExt cx="825250" cy="671800"/>
          </a:xfrm>
        </p:grpSpPr>
        <p:sp>
          <p:nvSpPr>
            <p:cNvPr id="1351" name="Google Shape;1351;p68"/>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8"/>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8"/>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8"/>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8"/>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8"/>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8"/>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8"/>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8"/>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68"/>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8"/>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8"/>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8"/>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8"/>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8"/>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8"/>
          <p:cNvSpPr txBox="1"/>
          <p:nvPr>
            <p:ph idx="1" type="subTitle"/>
          </p:nvPr>
        </p:nvSpPr>
        <p:spPr>
          <a:xfrm>
            <a:off x="3370400" y="2668718"/>
            <a:ext cx="3769200" cy="1219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What is Principal Component Analysis, what does it tell us about a dataset, and how can it help us with visualizing our data?</a:t>
            </a:r>
            <a:endParaRPr/>
          </a:p>
          <a:p>
            <a:pPr indent="0" lvl="0" marL="0" rtl="0" algn="l">
              <a:spcBef>
                <a:spcPts val="1200"/>
              </a:spcBef>
              <a:spcAft>
                <a:spcPts val="1200"/>
              </a:spcAft>
              <a:buNone/>
            </a:pPr>
            <a:r>
              <a:t/>
            </a:r>
            <a:endParaRPr/>
          </a:p>
        </p:txBody>
      </p:sp>
      <p:sp>
        <p:nvSpPr>
          <p:cNvPr id="1367" name="Google Shape;1367;p68"/>
          <p:cNvSpPr txBox="1"/>
          <p:nvPr>
            <p:ph idx="2" type="title"/>
          </p:nvPr>
        </p:nvSpPr>
        <p:spPr>
          <a:xfrm>
            <a:off x="1848675" y="1554500"/>
            <a:ext cx="1455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368" name="Google Shape;1368;p68"/>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69"/>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is Principal Component Analysis?</a:t>
            </a:r>
            <a:endParaRPr sz="3400"/>
          </a:p>
        </p:txBody>
      </p:sp>
      <p:grpSp>
        <p:nvGrpSpPr>
          <p:cNvPr id="1374" name="Google Shape;1374;p69"/>
          <p:cNvGrpSpPr/>
          <p:nvPr/>
        </p:nvGrpSpPr>
        <p:grpSpPr>
          <a:xfrm>
            <a:off x="-25" y="0"/>
            <a:ext cx="9144020" cy="342900"/>
            <a:chOff x="-25" y="0"/>
            <a:chExt cx="9144020" cy="342900"/>
          </a:xfrm>
        </p:grpSpPr>
        <p:sp>
          <p:nvSpPr>
            <p:cNvPr id="1375" name="Google Shape;1375;p6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69"/>
            <p:cNvGrpSpPr/>
            <p:nvPr/>
          </p:nvGrpSpPr>
          <p:grpSpPr>
            <a:xfrm>
              <a:off x="215975" y="111150"/>
              <a:ext cx="642950" cy="120600"/>
              <a:chOff x="215975" y="152625"/>
              <a:chExt cx="642950" cy="120600"/>
            </a:xfrm>
          </p:grpSpPr>
          <p:sp>
            <p:nvSpPr>
              <p:cNvPr id="1377" name="Google Shape;1377;p6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0" name="Google Shape;1380;p69"/>
          <p:cNvSpPr txBox="1"/>
          <p:nvPr/>
        </p:nvSpPr>
        <p:spPr>
          <a:xfrm>
            <a:off x="144050" y="1022850"/>
            <a:ext cx="5985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Linear Algebra </a:t>
            </a:r>
            <a:r>
              <a:rPr lang="en" sz="1700">
                <a:solidFill>
                  <a:srgbClr val="2E2127"/>
                </a:solidFill>
                <a:latin typeface="Alata"/>
                <a:ea typeface="Alata"/>
                <a:cs typeface="Alata"/>
                <a:sym typeface="Alata"/>
              </a:rPr>
              <a:t>technique mainly used for reducing dataset dimensionality while retaining as much information as possible (minimizing loss).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Don’t worry, you do not need to have taken LinAlg to understand or code PCA in Python!</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When we have multi-dimensional data, we can use PCA to plot it in a way we can visualize</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Ex. dataset with m patients and n=4 features. With PCA, we can plot this in 3D/2D while maintaining most of the information about the relative distance between points.</a:t>
            </a:r>
            <a:endParaRPr sz="1700">
              <a:solidFill>
                <a:srgbClr val="2E2127"/>
              </a:solidFill>
              <a:latin typeface="Alata"/>
              <a:ea typeface="Alata"/>
              <a:cs typeface="Alata"/>
              <a:sym typeface="Alata"/>
            </a:endParaRPr>
          </a:p>
        </p:txBody>
      </p:sp>
      <p:pic>
        <p:nvPicPr>
          <p:cNvPr id="1381" name="Google Shape;1381;p69"/>
          <p:cNvPicPr preferRelativeResize="0"/>
          <p:nvPr/>
        </p:nvPicPr>
        <p:blipFill>
          <a:blip r:embed="rId3">
            <a:alphaModFix/>
          </a:blip>
          <a:stretch>
            <a:fillRect/>
          </a:stretch>
        </p:blipFill>
        <p:spPr>
          <a:xfrm>
            <a:off x="6497900" y="1145100"/>
            <a:ext cx="2250100" cy="1680025"/>
          </a:xfrm>
          <a:prstGeom prst="rect">
            <a:avLst/>
          </a:prstGeom>
          <a:noFill/>
          <a:ln cap="flat" cmpd="sng" w="38100">
            <a:solidFill>
              <a:srgbClr val="F5F5F5"/>
            </a:solidFill>
            <a:prstDash val="solid"/>
            <a:round/>
            <a:headEnd len="sm" w="sm" type="none"/>
            <a:tailEnd len="sm" w="sm" type="none"/>
          </a:ln>
        </p:spPr>
      </p:pic>
      <p:pic>
        <p:nvPicPr>
          <p:cNvPr id="1382" name="Google Shape;1382;p69" title="PCA_projection.png"/>
          <p:cNvPicPr preferRelativeResize="0"/>
          <p:nvPr/>
        </p:nvPicPr>
        <p:blipFill>
          <a:blip r:embed="rId4">
            <a:alphaModFix/>
          </a:blip>
          <a:stretch>
            <a:fillRect/>
          </a:stretch>
        </p:blipFill>
        <p:spPr>
          <a:xfrm>
            <a:off x="6497899" y="3028000"/>
            <a:ext cx="2163751" cy="1904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70"/>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Can We Get from It?</a:t>
            </a:r>
            <a:endParaRPr sz="3400"/>
          </a:p>
        </p:txBody>
      </p:sp>
      <p:grpSp>
        <p:nvGrpSpPr>
          <p:cNvPr id="1388" name="Google Shape;1388;p70"/>
          <p:cNvGrpSpPr/>
          <p:nvPr/>
        </p:nvGrpSpPr>
        <p:grpSpPr>
          <a:xfrm>
            <a:off x="-25" y="0"/>
            <a:ext cx="9144020" cy="342900"/>
            <a:chOff x="-25" y="0"/>
            <a:chExt cx="9144020" cy="342900"/>
          </a:xfrm>
        </p:grpSpPr>
        <p:sp>
          <p:nvSpPr>
            <p:cNvPr id="1389" name="Google Shape;1389;p7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70"/>
            <p:cNvGrpSpPr/>
            <p:nvPr/>
          </p:nvGrpSpPr>
          <p:grpSpPr>
            <a:xfrm>
              <a:off x="215975" y="111150"/>
              <a:ext cx="642950" cy="120600"/>
              <a:chOff x="215975" y="152625"/>
              <a:chExt cx="642950" cy="120600"/>
            </a:xfrm>
          </p:grpSpPr>
          <p:sp>
            <p:nvSpPr>
              <p:cNvPr id="1391" name="Google Shape;1391;p7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4" name="Google Shape;1394;p70"/>
          <p:cNvSpPr txBox="1"/>
          <p:nvPr/>
        </p:nvSpPr>
        <p:spPr>
          <a:xfrm>
            <a:off x="144050" y="1022850"/>
            <a:ext cx="55569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PCA gives us the principal components of a dataset, which is a linear combination of each of the features passed in.</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Lower-number PC = better explainer of variance in the dataset</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Looking at the first few PCs shows us which combinations of factors, when observed TOGETHER, provide the greatest indicators for the target.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Plot in top right shows Alzheimer’s dataset on two PCs, stratified by diagnosis (0, 1). Note the minor separation of the clouds!</a:t>
            </a:r>
            <a:endParaRPr sz="1700">
              <a:solidFill>
                <a:srgbClr val="2E2127"/>
              </a:solidFill>
              <a:latin typeface="Alata"/>
              <a:ea typeface="Alata"/>
              <a:cs typeface="Alata"/>
              <a:sym typeface="Alata"/>
            </a:endParaRPr>
          </a:p>
        </p:txBody>
      </p:sp>
      <p:pic>
        <p:nvPicPr>
          <p:cNvPr id="1395" name="Google Shape;1395;p70" title="PCA_projection.png"/>
          <p:cNvPicPr preferRelativeResize="0"/>
          <p:nvPr/>
        </p:nvPicPr>
        <p:blipFill>
          <a:blip r:embed="rId3">
            <a:alphaModFix/>
          </a:blip>
          <a:stretch>
            <a:fillRect/>
          </a:stretch>
        </p:blipFill>
        <p:spPr>
          <a:xfrm>
            <a:off x="6180825" y="545225"/>
            <a:ext cx="2734226" cy="2406575"/>
          </a:xfrm>
          <a:prstGeom prst="rect">
            <a:avLst/>
          </a:prstGeom>
          <a:noFill/>
          <a:ln>
            <a:noFill/>
          </a:ln>
        </p:spPr>
      </p:pic>
      <p:pic>
        <p:nvPicPr>
          <p:cNvPr id="1396" name="Google Shape;1396;p70" title="Screenshot 2026-01-28 at 4.47.20 PM.png"/>
          <p:cNvPicPr preferRelativeResize="0"/>
          <p:nvPr/>
        </p:nvPicPr>
        <p:blipFill rotWithShape="1">
          <a:blip r:embed="rId4">
            <a:alphaModFix/>
          </a:blip>
          <a:srcRect b="0" l="0" r="76731" t="0"/>
          <a:stretch/>
        </p:blipFill>
        <p:spPr>
          <a:xfrm>
            <a:off x="6585375" y="3035675"/>
            <a:ext cx="1188449" cy="2022626"/>
          </a:xfrm>
          <a:prstGeom prst="rect">
            <a:avLst/>
          </a:prstGeom>
          <a:noFill/>
          <a:ln>
            <a:noFill/>
          </a:ln>
        </p:spPr>
      </p:pic>
      <p:pic>
        <p:nvPicPr>
          <p:cNvPr id="1397" name="Google Shape;1397;p70" title="Screenshot 2026-01-28 at 4.47.20 PM.png"/>
          <p:cNvPicPr preferRelativeResize="0"/>
          <p:nvPr/>
        </p:nvPicPr>
        <p:blipFill rotWithShape="1">
          <a:blip r:embed="rId4">
            <a:alphaModFix/>
          </a:blip>
          <a:srcRect b="0" l="91241" r="0" t="0"/>
          <a:stretch/>
        </p:blipFill>
        <p:spPr>
          <a:xfrm>
            <a:off x="7773825" y="3035675"/>
            <a:ext cx="447370" cy="2022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3"/>
          <p:cNvSpPr/>
          <p:nvPr/>
        </p:nvSpPr>
        <p:spPr>
          <a:xfrm>
            <a:off x="174646" y="1483452"/>
            <a:ext cx="709200" cy="690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643" name="Google Shape;643;p53"/>
          <p:cNvSpPr/>
          <p:nvPr/>
        </p:nvSpPr>
        <p:spPr>
          <a:xfrm>
            <a:off x="161977" y="3144977"/>
            <a:ext cx="709200" cy="690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644" name="Google Shape;644;p53"/>
          <p:cNvSpPr/>
          <p:nvPr/>
        </p:nvSpPr>
        <p:spPr>
          <a:xfrm>
            <a:off x="4839827" y="3149501"/>
            <a:ext cx="709200" cy="690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645" name="Google Shape;645;p53"/>
          <p:cNvSpPr/>
          <p:nvPr/>
        </p:nvSpPr>
        <p:spPr>
          <a:xfrm>
            <a:off x="4839827" y="1505570"/>
            <a:ext cx="709200" cy="690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646" name="Google Shape;646;p53"/>
          <p:cNvSpPr/>
          <p:nvPr/>
        </p:nvSpPr>
        <p:spPr>
          <a:xfrm>
            <a:off x="215363" y="1545575"/>
            <a:ext cx="602400" cy="584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647" name="Google Shape;647;p53"/>
          <p:cNvSpPr/>
          <p:nvPr/>
        </p:nvSpPr>
        <p:spPr>
          <a:xfrm>
            <a:off x="2470400" y="570100"/>
            <a:ext cx="3943500" cy="690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648" name="Google Shape;648;p53"/>
          <p:cNvSpPr txBox="1"/>
          <p:nvPr>
            <p:ph type="title"/>
          </p:nvPr>
        </p:nvSpPr>
        <p:spPr>
          <a:xfrm>
            <a:off x="2527238" y="482813"/>
            <a:ext cx="3886800" cy="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Week 2 Agenda</a:t>
            </a:r>
            <a:endParaRPr sz="4000"/>
          </a:p>
        </p:txBody>
      </p:sp>
      <p:sp>
        <p:nvSpPr>
          <p:cNvPr id="649" name="Google Shape;649;p53"/>
          <p:cNvSpPr txBox="1"/>
          <p:nvPr>
            <p:ph idx="2" type="title"/>
          </p:nvPr>
        </p:nvSpPr>
        <p:spPr>
          <a:xfrm>
            <a:off x="856362" y="1574032"/>
            <a:ext cx="3134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Icebreaker!</a:t>
            </a:r>
            <a:endParaRPr/>
          </a:p>
        </p:txBody>
      </p:sp>
      <p:sp>
        <p:nvSpPr>
          <p:cNvPr id="650" name="Google Shape;650;p53"/>
          <p:cNvSpPr txBox="1"/>
          <p:nvPr>
            <p:ph idx="3" type="title"/>
          </p:nvPr>
        </p:nvSpPr>
        <p:spPr>
          <a:xfrm>
            <a:off x="72812" y="1574256"/>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51" name="Google Shape;651;p53"/>
          <p:cNvSpPr txBox="1"/>
          <p:nvPr>
            <p:ph idx="1" type="subTitle"/>
          </p:nvPr>
        </p:nvSpPr>
        <p:spPr>
          <a:xfrm>
            <a:off x="843140" y="1930312"/>
            <a:ext cx="29859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Every great project work session starts off with a </a:t>
            </a:r>
            <a:r>
              <a:rPr lang="en"/>
              <a:t>great</a:t>
            </a:r>
            <a:r>
              <a:rPr lang="en"/>
              <a:t> icebreaker.</a:t>
            </a:r>
            <a:endParaRPr/>
          </a:p>
        </p:txBody>
      </p:sp>
      <p:sp>
        <p:nvSpPr>
          <p:cNvPr id="652" name="Google Shape;652;p53"/>
          <p:cNvSpPr txBox="1"/>
          <p:nvPr>
            <p:ph idx="4" type="title"/>
          </p:nvPr>
        </p:nvSpPr>
        <p:spPr>
          <a:xfrm>
            <a:off x="951919" y="3025745"/>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Drawing Meaning from </a:t>
            </a:r>
            <a:r>
              <a:rPr lang="en"/>
              <a:t>Visualizations</a:t>
            </a:r>
            <a:endParaRPr/>
          </a:p>
        </p:txBody>
      </p:sp>
      <p:sp>
        <p:nvSpPr>
          <p:cNvPr id="653" name="Google Shape;653;p53"/>
          <p:cNvSpPr txBox="1"/>
          <p:nvPr>
            <p:ph idx="5" type="title"/>
          </p:nvPr>
        </p:nvSpPr>
        <p:spPr>
          <a:xfrm>
            <a:off x="72662" y="3235783"/>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54" name="Google Shape;654;p53"/>
          <p:cNvSpPr txBox="1"/>
          <p:nvPr>
            <p:ph idx="6" type="subTitle"/>
          </p:nvPr>
        </p:nvSpPr>
        <p:spPr>
          <a:xfrm>
            <a:off x="977600" y="3633100"/>
            <a:ext cx="2777700" cy="966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Why should we care about having eye-catching visualizations, and how does this aid model interpretability?</a:t>
            </a:r>
            <a:endParaRPr/>
          </a:p>
        </p:txBody>
      </p:sp>
      <p:sp>
        <p:nvSpPr>
          <p:cNvPr id="655" name="Google Shape;655;p53"/>
          <p:cNvSpPr txBox="1"/>
          <p:nvPr>
            <p:ph idx="7" type="title"/>
          </p:nvPr>
        </p:nvSpPr>
        <p:spPr>
          <a:xfrm>
            <a:off x="5652975" y="1574025"/>
            <a:ext cx="3278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Visualization Libraries</a:t>
            </a:r>
            <a:endParaRPr/>
          </a:p>
        </p:txBody>
      </p:sp>
      <p:sp>
        <p:nvSpPr>
          <p:cNvPr id="656" name="Google Shape;656;p53"/>
          <p:cNvSpPr txBox="1"/>
          <p:nvPr>
            <p:ph idx="8" type="title"/>
          </p:nvPr>
        </p:nvSpPr>
        <p:spPr>
          <a:xfrm>
            <a:off x="475762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57" name="Google Shape;657;p53"/>
          <p:cNvSpPr txBox="1"/>
          <p:nvPr>
            <p:ph idx="9" type="subTitle"/>
          </p:nvPr>
        </p:nvSpPr>
        <p:spPr>
          <a:xfrm>
            <a:off x="5652975" y="1933575"/>
            <a:ext cx="3208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Which Python libraries will be most helpful for us in creating informative visualizations, and what are some good functions to know?</a:t>
            </a:r>
            <a:endParaRPr/>
          </a:p>
        </p:txBody>
      </p:sp>
      <p:sp>
        <p:nvSpPr>
          <p:cNvPr id="658" name="Google Shape;658;p53"/>
          <p:cNvSpPr txBox="1"/>
          <p:nvPr>
            <p:ph idx="13" type="title"/>
          </p:nvPr>
        </p:nvSpPr>
        <p:spPr>
          <a:xfrm>
            <a:off x="5652975" y="3197146"/>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Hands-On Data Science!</a:t>
            </a:r>
            <a:endParaRPr/>
          </a:p>
        </p:txBody>
      </p:sp>
      <p:sp>
        <p:nvSpPr>
          <p:cNvPr id="659" name="Google Shape;659;p53"/>
          <p:cNvSpPr txBox="1"/>
          <p:nvPr>
            <p:ph idx="14" type="title"/>
          </p:nvPr>
        </p:nvSpPr>
        <p:spPr>
          <a:xfrm>
            <a:off x="4757700" y="3235783"/>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60" name="Google Shape;660;p53"/>
          <p:cNvSpPr txBox="1"/>
          <p:nvPr>
            <p:ph idx="15" type="subTitle"/>
          </p:nvPr>
        </p:nvSpPr>
        <p:spPr>
          <a:xfrm>
            <a:off x="5652975" y="3544419"/>
            <a:ext cx="3134400" cy="77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Let’s apply these visualization skills to the datasets that you chose last week and get our projects rolling! </a:t>
            </a:r>
            <a:endParaRPr/>
          </a:p>
        </p:txBody>
      </p:sp>
      <p:grpSp>
        <p:nvGrpSpPr>
          <p:cNvPr id="661" name="Google Shape;661;p53"/>
          <p:cNvGrpSpPr/>
          <p:nvPr/>
        </p:nvGrpSpPr>
        <p:grpSpPr>
          <a:xfrm>
            <a:off x="-25" y="0"/>
            <a:ext cx="9144020" cy="342900"/>
            <a:chOff x="-25" y="0"/>
            <a:chExt cx="9144020" cy="342900"/>
          </a:xfrm>
        </p:grpSpPr>
        <p:sp>
          <p:nvSpPr>
            <p:cNvPr id="662" name="Google Shape;662;p5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53"/>
            <p:cNvGrpSpPr/>
            <p:nvPr/>
          </p:nvGrpSpPr>
          <p:grpSpPr>
            <a:xfrm>
              <a:off x="215975" y="111150"/>
              <a:ext cx="642950" cy="120600"/>
              <a:chOff x="215975" y="152625"/>
              <a:chExt cx="642950" cy="120600"/>
            </a:xfrm>
          </p:grpSpPr>
          <p:sp>
            <p:nvSpPr>
              <p:cNvPr id="664" name="Google Shape;664;p5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71"/>
          <p:cNvSpPr txBox="1"/>
          <p:nvPr>
            <p:ph type="title"/>
          </p:nvPr>
        </p:nvSpPr>
        <p:spPr>
          <a:xfrm>
            <a:off x="3406825" y="1651725"/>
            <a:ext cx="2926500" cy="88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References</a:t>
            </a:r>
            <a:endParaRPr sz="4400"/>
          </a:p>
        </p:txBody>
      </p:sp>
      <p:grpSp>
        <p:nvGrpSpPr>
          <p:cNvPr id="1403" name="Google Shape;1403;p71"/>
          <p:cNvGrpSpPr/>
          <p:nvPr/>
        </p:nvGrpSpPr>
        <p:grpSpPr>
          <a:xfrm>
            <a:off x="7328375" y="1705825"/>
            <a:ext cx="1003300" cy="2676625"/>
            <a:chOff x="4106525" y="1454125"/>
            <a:chExt cx="1003300" cy="2676625"/>
          </a:xfrm>
        </p:grpSpPr>
        <p:sp>
          <p:nvSpPr>
            <p:cNvPr id="1404" name="Google Shape;1404;p71"/>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1"/>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1"/>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1"/>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1"/>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1"/>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1"/>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1"/>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1"/>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1"/>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1"/>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1"/>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1"/>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1"/>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1"/>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1"/>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1"/>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1"/>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1"/>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1"/>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1"/>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1"/>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1"/>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1"/>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1"/>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1"/>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1"/>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1"/>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1"/>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1"/>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1"/>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1"/>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1"/>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1"/>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1"/>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1"/>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1"/>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1"/>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1"/>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1"/>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1"/>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1"/>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1"/>
          <p:cNvGrpSpPr/>
          <p:nvPr/>
        </p:nvGrpSpPr>
        <p:grpSpPr>
          <a:xfrm>
            <a:off x="896550" y="1610650"/>
            <a:ext cx="885400" cy="1145675"/>
            <a:chOff x="529875" y="2254300"/>
            <a:chExt cx="885400" cy="1145675"/>
          </a:xfrm>
        </p:grpSpPr>
        <p:sp>
          <p:nvSpPr>
            <p:cNvPr id="1458" name="Google Shape;1458;p71"/>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1"/>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1"/>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1"/>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1"/>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1"/>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1"/>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1"/>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1"/>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1"/>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1"/>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1"/>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1"/>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1"/>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1"/>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1"/>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1"/>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1"/>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1"/>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1"/>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1"/>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1"/>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1"/>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1"/>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1"/>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1"/>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1"/>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1"/>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1"/>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1"/>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1"/>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1"/>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71"/>
          <p:cNvGrpSpPr/>
          <p:nvPr/>
        </p:nvGrpSpPr>
        <p:grpSpPr>
          <a:xfrm>
            <a:off x="1240050" y="3483825"/>
            <a:ext cx="1118150" cy="979850"/>
            <a:chOff x="5957375" y="2413950"/>
            <a:chExt cx="1118150" cy="979850"/>
          </a:xfrm>
        </p:grpSpPr>
        <p:sp>
          <p:nvSpPr>
            <p:cNvPr id="1495" name="Google Shape;1495;p71"/>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1"/>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1"/>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1"/>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1"/>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1"/>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1"/>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1"/>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1"/>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1"/>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1"/>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1"/>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1"/>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1"/>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71"/>
          <p:cNvGrpSpPr/>
          <p:nvPr/>
        </p:nvGrpSpPr>
        <p:grpSpPr>
          <a:xfrm>
            <a:off x="3033163" y="427525"/>
            <a:ext cx="825250" cy="671800"/>
            <a:chOff x="4184375" y="3769275"/>
            <a:chExt cx="825250" cy="671800"/>
          </a:xfrm>
        </p:grpSpPr>
        <p:sp>
          <p:nvSpPr>
            <p:cNvPr id="1519" name="Google Shape;1519;p71"/>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1"/>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1"/>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1"/>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1"/>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1"/>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71"/>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1"/>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1"/>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txBox="1"/>
          <p:nvPr>
            <p:ph idx="1" type="subTitle"/>
          </p:nvPr>
        </p:nvSpPr>
        <p:spPr>
          <a:xfrm>
            <a:off x="3303675" y="2481000"/>
            <a:ext cx="37692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are a handful of useful guides to high-utility functions, Git demos, and Colab explanations!</a:t>
            </a:r>
            <a:endParaRPr/>
          </a:p>
          <a:p>
            <a:pPr indent="0" lvl="0" marL="0" rtl="0" algn="l">
              <a:spcBef>
                <a:spcPts val="1200"/>
              </a:spcBef>
              <a:spcAft>
                <a:spcPts val="1200"/>
              </a:spcAft>
              <a:buNone/>
            </a:pPr>
            <a:r>
              <a:t/>
            </a:r>
            <a:endParaRPr/>
          </a:p>
        </p:txBody>
      </p:sp>
      <p:sp>
        <p:nvSpPr>
          <p:cNvPr id="1535" name="Google Shape;1535;p71"/>
          <p:cNvSpPr txBox="1"/>
          <p:nvPr>
            <p:ph idx="2" type="title"/>
          </p:nvPr>
        </p:nvSpPr>
        <p:spPr>
          <a:xfrm>
            <a:off x="1848675" y="1554500"/>
            <a:ext cx="1455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36" name="Google Shape;1536;p71"/>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grpSp>
        <p:nvGrpSpPr>
          <p:cNvPr id="1541" name="Google Shape;1541;p72"/>
          <p:cNvGrpSpPr/>
          <p:nvPr/>
        </p:nvGrpSpPr>
        <p:grpSpPr>
          <a:xfrm>
            <a:off x="-25" y="0"/>
            <a:ext cx="9144020" cy="342900"/>
            <a:chOff x="-25" y="0"/>
            <a:chExt cx="9144020" cy="342900"/>
          </a:xfrm>
        </p:grpSpPr>
        <p:sp>
          <p:nvSpPr>
            <p:cNvPr id="1542" name="Google Shape;1542;p7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72"/>
            <p:cNvGrpSpPr/>
            <p:nvPr/>
          </p:nvGrpSpPr>
          <p:grpSpPr>
            <a:xfrm>
              <a:off x="215975" y="111150"/>
              <a:ext cx="642950" cy="120600"/>
              <a:chOff x="215975" y="152625"/>
              <a:chExt cx="642950" cy="120600"/>
            </a:xfrm>
          </p:grpSpPr>
          <p:sp>
            <p:nvSpPr>
              <p:cNvPr id="1544" name="Google Shape;1544;p7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47" name="Google Shape;1547;p72"/>
          <p:cNvSpPr txBox="1"/>
          <p:nvPr/>
        </p:nvSpPr>
        <p:spPr>
          <a:xfrm>
            <a:off x="2139588" y="523725"/>
            <a:ext cx="48648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2E2127"/>
                </a:solidFill>
                <a:latin typeface="Montserrat"/>
                <a:ea typeface="Montserrat"/>
                <a:cs typeface="Montserrat"/>
                <a:sym typeface="Montserrat"/>
              </a:rPr>
              <a:t>Our Demo! (for reference)</a:t>
            </a:r>
            <a:endParaRPr b="1" sz="2700">
              <a:solidFill>
                <a:srgbClr val="2E2127"/>
              </a:solidFill>
              <a:latin typeface="Montserrat"/>
              <a:ea typeface="Montserrat"/>
              <a:cs typeface="Montserrat"/>
              <a:sym typeface="Montserrat"/>
            </a:endParaRPr>
          </a:p>
        </p:txBody>
      </p:sp>
      <p:sp>
        <p:nvSpPr>
          <p:cNvPr id="1548" name="Google Shape;1548;p72"/>
          <p:cNvSpPr txBox="1"/>
          <p:nvPr/>
        </p:nvSpPr>
        <p:spPr>
          <a:xfrm>
            <a:off x="1686000" y="4573425"/>
            <a:ext cx="57720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lata"/>
                <a:ea typeface="Alata"/>
                <a:cs typeface="Alata"/>
                <a:sym typeface="Alata"/>
              </a:rPr>
              <a:t>Link: </a:t>
            </a:r>
            <a:r>
              <a:rPr lang="en" sz="2000">
                <a:solidFill>
                  <a:srgbClr val="3D85C6"/>
                </a:solidFill>
                <a:latin typeface="Alata"/>
                <a:ea typeface="Alata"/>
                <a:cs typeface="Alata"/>
                <a:sym typeface="Alata"/>
              </a:rPr>
              <a:t>https://mdst-ai-in-healthcare.streamlit.app/</a:t>
            </a:r>
            <a:endParaRPr sz="2000">
              <a:solidFill>
                <a:srgbClr val="3D85C6"/>
              </a:solidFill>
              <a:latin typeface="Alata"/>
              <a:ea typeface="Alata"/>
              <a:cs typeface="Alata"/>
              <a:sym typeface="Alata"/>
            </a:endParaRPr>
          </a:p>
        </p:txBody>
      </p:sp>
      <p:pic>
        <p:nvPicPr>
          <p:cNvPr id="1549" name="Google Shape;1549;p72" title="Screenshot 2026-01-28 at 4.24.56 PM.png"/>
          <p:cNvPicPr preferRelativeResize="0"/>
          <p:nvPr/>
        </p:nvPicPr>
        <p:blipFill>
          <a:blip r:embed="rId3">
            <a:alphaModFix/>
          </a:blip>
          <a:stretch>
            <a:fillRect/>
          </a:stretch>
        </p:blipFill>
        <p:spPr>
          <a:xfrm>
            <a:off x="1190163" y="1270829"/>
            <a:ext cx="6763633" cy="31044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grpSp>
        <p:nvGrpSpPr>
          <p:cNvPr id="1554" name="Google Shape;1554;p73"/>
          <p:cNvGrpSpPr/>
          <p:nvPr/>
        </p:nvGrpSpPr>
        <p:grpSpPr>
          <a:xfrm>
            <a:off x="-25" y="0"/>
            <a:ext cx="9144020" cy="342900"/>
            <a:chOff x="-25" y="0"/>
            <a:chExt cx="9144020" cy="342900"/>
          </a:xfrm>
        </p:grpSpPr>
        <p:sp>
          <p:nvSpPr>
            <p:cNvPr id="1555" name="Google Shape;1555;p7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73"/>
            <p:cNvGrpSpPr/>
            <p:nvPr/>
          </p:nvGrpSpPr>
          <p:grpSpPr>
            <a:xfrm>
              <a:off x="215975" y="111150"/>
              <a:ext cx="642950" cy="120600"/>
              <a:chOff x="215975" y="152625"/>
              <a:chExt cx="642950" cy="120600"/>
            </a:xfrm>
          </p:grpSpPr>
          <p:sp>
            <p:nvSpPr>
              <p:cNvPr id="1557" name="Google Shape;1557;p7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0" name="Google Shape;1560;p73"/>
          <p:cNvSpPr txBox="1"/>
          <p:nvPr/>
        </p:nvSpPr>
        <p:spPr>
          <a:xfrm>
            <a:off x="2990238" y="435033"/>
            <a:ext cx="31635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2E2127"/>
                </a:solidFill>
                <a:latin typeface="Montserrat"/>
                <a:ea typeface="Montserrat"/>
                <a:cs typeface="Montserrat"/>
                <a:sym typeface="Montserrat"/>
              </a:rPr>
              <a:t>Project Timeline</a:t>
            </a:r>
            <a:endParaRPr b="1" sz="2700">
              <a:solidFill>
                <a:srgbClr val="2E2127"/>
              </a:solidFill>
              <a:latin typeface="Montserrat"/>
              <a:ea typeface="Montserrat"/>
              <a:cs typeface="Montserrat"/>
              <a:sym typeface="Montserrat"/>
            </a:endParaRPr>
          </a:p>
        </p:txBody>
      </p:sp>
      <p:pic>
        <p:nvPicPr>
          <p:cNvPr id="1561" name="Google Shape;1561;p73"/>
          <p:cNvPicPr preferRelativeResize="0"/>
          <p:nvPr/>
        </p:nvPicPr>
        <p:blipFill>
          <a:blip r:embed="rId3">
            <a:alphaModFix/>
          </a:blip>
          <a:stretch>
            <a:fillRect/>
          </a:stretch>
        </p:blipFill>
        <p:spPr>
          <a:xfrm>
            <a:off x="1821375" y="4098375"/>
            <a:ext cx="1859875" cy="929950"/>
          </a:xfrm>
          <a:prstGeom prst="rect">
            <a:avLst/>
          </a:prstGeom>
          <a:noFill/>
          <a:ln>
            <a:noFill/>
          </a:ln>
        </p:spPr>
      </p:pic>
      <p:pic>
        <p:nvPicPr>
          <p:cNvPr id="1562" name="Google Shape;1562;p73"/>
          <p:cNvPicPr preferRelativeResize="0"/>
          <p:nvPr/>
        </p:nvPicPr>
        <p:blipFill>
          <a:blip r:embed="rId4">
            <a:alphaModFix/>
          </a:blip>
          <a:stretch>
            <a:fillRect/>
          </a:stretch>
        </p:blipFill>
        <p:spPr>
          <a:xfrm>
            <a:off x="3887025" y="4098375"/>
            <a:ext cx="1859900" cy="929950"/>
          </a:xfrm>
          <a:prstGeom prst="rect">
            <a:avLst/>
          </a:prstGeom>
          <a:noFill/>
          <a:ln>
            <a:noFill/>
          </a:ln>
        </p:spPr>
      </p:pic>
      <p:pic>
        <p:nvPicPr>
          <p:cNvPr id="1563" name="Google Shape;1563;p73"/>
          <p:cNvPicPr preferRelativeResize="0"/>
          <p:nvPr/>
        </p:nvPicPr>
        <p:blipFill>
          <a:blip r:embed="rId5">
            <a:alphaModFix/>
          </a:blip>
          <a:stretch>
            <a:fillRect/>
          </a:stretch>
        </p:blipFill>
        <p:spPr>
          <a:xfrm>
            <a:off x="218158" y="4098375"/>
            <a:ext cx="1397443" cy="929950"/>
          </a:xfrm>
          <a:prstGeom prst="rect">
            <a:avLst/>
          </a:prstGeom>
          <a:noFill/>
          <a:ln>
            <a:noFill/>
          </a:ln>
        </p:spPr>
      </p:pic>
      <p:pic>
        <p:nvPicPr>
          <p:cNvPr id="1564" name="Google Shape;1564;p73"/>
          <p:cNvPicPr preferRelativeResize="0"/>
          <p:nvPr/>
        </p:nvPicPr>
        <p:blipFill>
          <a:blip r:embed="rId6">
            <a:alphaModFix/>
          </a:blip>
          <a:stretch>
            <a:fillRect/>
          </a:stretch>
        </p:blipFill>
        <p:spPr>
          <a:xfrm>
            <a:off x="5952700" y="4098379"/>
            <a:ext cx="1397450" cy="929940"/>
          </a:xfrm>
          <a:prstGeom prst="rect">
            <a:avLst/>
          </a:prstGeom>
          <a:noFill/>
          <a:ln>
            <a:noFill/>
          </a:ln>
        </p:spPr>
      </p:pic>
      <p:pic>
        <p:nvPicPr>
          <p:cNvPr id="1565" name="Google Shape;1565;p73"/>
          <p:cNvPicPr preferRelativeResize="0"/>
          <p:nvPr/>
        </p:nvPicPr>
        <p:blipFill>
          <a:blip r:embed="rId7">
            <a:alphaModFix/>
          </a:blip>
          <a:stretch>
            <a:fillRect/>
          </a:stretch>
        </p:blipFill>
        <p:spPr>
          <a:xfrm>
            <a:off x="7555925" y="4098379"/>
            <a:ext cx="1397450" cy="929940"/>
          </a:xfrm>
          <a:prstGeom prst="rect">
            <a:avLst/>
          </a:prstGeom>
          <a:noFill/>
          <a:ln>
            <a:noFill/>
          </a:ln>
        </p:spPr>
      </p:pic>
      <p:sp>
        <p:nvSpPr>
          <p:cNvPr id="1566" name="Google Shape;1566;p73"/>
          <p:cNvSpPr txBox="1"/>
          <p:nvPr/>
        </p:nvSpPr>
        <p:spPr>
          <a:xfrm>
            <a:off x="230325" y="1082544"/>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1 (01/25): </a:t>
            </a:r>
            <a:r>
              <a:rPr lang="en" sz="1300">
                <a:solidFill>
                  <a:srgbClr val="2E2127"/>
                </a:solidFill>
                <a:latin typeface="Montserrat"/>
                <a:ea typeface="Montserrat"/>
                <a:cs typeface="Montserrat"/>
                <a:sym typeface="Montserrat"/>
              </a:rPr>
              <a:t>Icebreaker/EDA intro, </a:t>
            </a:r>
            <a:r>
              <a:rPr lang="en" sz="1300">
                <a:solidFill>
                  <a:srgbClr val="2E2127"/>
                </a:solidFill>
                <a:latin typeface="Montserrat"/>
                <a:ea typeface="Montserrat"/>
                <a:cs typeface="Montserrat"/>
                <a:sym typeface="Montserrat"/>
              </a:rPr>
              <a:t>choosing</a:t>
            </a:r>
            <a:r>
              <a:rPr lang="en" sz="1300">
                <a:solidFill>
                  <a:srgbClr val="2E2127"/>
                </a:solidFill>
                <a:latin typeface="Montserrat"/>
                <a:ea typeface="Montserrat"/>
                <a:cs typeface="Montserrat"/>
                <a:sym typeface="Montserrat"/>
              </a:rPr>
              <a:t> a good dataset</a:t>
            </a:r>
            <a:endParaRPr sz="1300">
              <a:solidFill>
                <a:srgbClr val="2E2127"/>
              </a:solidFill>
              <a:latin typeface="Montserrat"/>
              <a:ea typeface="Montserrat"/>
              <a:cs typeface="Montserrat"/>
              <a:sym typeface="Montserrat"/>
            </a:endParaRPr>
          </a:p>
        </p:txBody>
      </p:sp>
      <p:sp>
        <p:nvSpPr>
          <p:cNvPr id="1567" name="Google Shape;1567;p73"/>
          <p:cNvSpPr txBox="1"/>
          <p:nvPr/>
        </p:nvSpPr>
        <p:spPr>
          <a:xfrm>
            <a:off x="230325" y="1813449"/>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2 (02/01): </a:t>
            </a:r>
            <a:r>
              <a:rPr lang="en" sz="1300">
                <a:solidFill>
                  <a:srgbClr val="2E2127"/>
                </a:solidFill>
                <a:latin typeface="Montserrat"/>
                <a:ea typeface="Montserrat"/>
                <a:cs typeface="Montserrat"/>
                <a:sym typeface="Montserrat"/>
              </a:rPr>
              <a:t>Data Visualization, Further EDA</a:t>
            </a:r>
            <a:endParaRPr sz="1300">
              <a:solidFill>
                <a:srgbClr val="2E2127"/>
              </a:solidFill>
              <a:latin typeface="Montserrat"/>
              <a:ea typeface="Montserrat"/>
              <a:cs typeface="Montserrat"/>
              <a:sym typeface="Montserrat"/>
            </a:endParaRPr>
          </a:p>
        </p:txBody>
      </p:sp>
      <p:sp>
        <p:nvSpPr>
          <p:cNvPr id="1568" name="Google Shape;1568;p73"/>
          <p:cNvSpPr txBox="1"/>
          <p:nvPr/>
        </p:nvSpPr>
        <p:spPr>
          <a:xfrm>
            <a:off x="230325" y="3275319"/>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4 (02/15): </a:t>
            </a:r>
            <a:r>
              <a:rPr lang="en" sz="1300">
                <a:solidFill>
                  <a:srgbClr val="2E2127"/>
                </a:solidFill>
                <a:latin typeface="Montserrat"/>
                <a:ea typeface="Montserrat"/>
                <a:cs typeface="Montserrat"/>
                <a:sym typeface="Montserrat"/>
              </a:rPr>
              <a:t>Machine Learning and Model Optimization</a:t>
            </a:r>
            <a:endParaRPr sz="1300">
              <a:solidFill>
                <a:srgbClr val="2E2127"/>
              </a:solidFill>
              <a:latin typeface="Montserrat"/>
              <a:ea typeface="Montserrat"/>
              <a:cs typeface="Montserrat"/>
              <a:sym typeface="Montserrat"/>
            </a:endParaRPr>
          </a:p>
        </p:txBody>
      </p:sp>
      <p:sp>
        <p:nvSpPr>
          <p:cNvPr id="1569" name="Google Shape;1569;p73"/>
          <p:cNvSpPr txBox="1"/>
          <p:nvPr/>
        </p:nvSpPr>
        <p:spPr>
          <a:xfrm>
            <a:off x="230325" y="2544394"/>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3 (02/08): </a:t>
            </a:r>
            <a:r>
              <a:rPr lang="en" sz="1300">
                <a:solidFill>
                  <a:srgbClr val="2E2127"/>
                </a:solidFill>
                <a:latin typeface="Montserrat"/>
                <a:ea typeface="Montserrat"/>
                <a:cs typeface="Montserrat"/>
                <a:sym typeface="Montserrat"/>
              </a:rPr>
              <a:t>Feature Engineering and Intro to Machine Learning</a:t>
            </a:r>
            <a:endParaRPr sz="1300">
              <a:solidFill>
                <a:srgbClr val="2E2127"/>
              </a:solidFill>
              <a:latin typeface="Montserrat"/>
              <a:ea typeface="Montserrat"/>
              <a:cs typeface="Montserrat"/>
              <a:sym typeface="Montserrat"/>
            </a:endParaRPr>
          </a:p>
        </p:txBody>
      </p:sp>
      <p:sp>
        <p:nvSpPr>
          <p:cNvPr id="1570" name="Google Shape;1570;p73"/>
          <p:cNvSpPr txBox="1"/>
          <p:nvPr/>
        </p:nvSpPr>
        <p:spPr>
          <a:xfrm>
            <a:off x="4830475" y="1075519"/>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5 (02/22): </a:t>
            </a:r>
            <a:r>
              <a:rPr lang="en" sz="1300">
                <a:solidFill>
                  <a:srgbClr val="2E2127"/>
                </a:solidFill>
                <a:latin typeface="Montserrat"/>
                <a:ea typeface="Montserrat"/>
                <a:cs typeface="Montserrat"/>
                <a:sym typeface="Montserrat"/>
              </a:rPr>
              <a:t>Conformal Predictions, Risk Control, and Multi-Class Calibration</a:t>
            </a:r>
            <a:endParaRPr sz="1300">
              <a:solidFill>
                <a:srgbClr val="2E2127"/>
              </a:solidFill>
              <a:latin typeface="Montserrat"/>
              <a:ea typeface="Montserrat"/>
              <a:cs typeface="Montserrat"/>
              <a:sym typeface="Montserrat"/>
            </a:endParaRPr>
          </a:p>
        </p:txBody>
      </p:sp>
      <p:sp>
        <p:nvSpPr>
          <p:cNvPr id="1571" name="Google Shape;1571;p73"/>
          <p:cNvSpPr txBox="1"/>
          <p:nvPr/>
        </p:nvSpPr>
        <p:spPr>
          <a:xfrm>
            <a:off x="4830475" y="2175432"/>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6 (03/15): </a:t>
            </a:r>
            <a:r>
              <a:rPr lang="en" sz="1300">
                <a:solidFill>
                  <a:srgbClr val="2E2127"/>
                </a:solidFill>
                <a:latin typeface="Montserrat"/>
                <a:ea typeface="Montserrat"/>
                <a:cs typeface="Montserrat"/>
                <a:sym typeface="Montserrat"/>
              </a:rPr>
              <a:t>SHAP Values and Feature Importance Interpretation</a:t>
            </a:r>
            <a:endParaRPr sz="1300">
              <a:solidFill>
                <a:srgbClr val="2E2127"/>
              </a:solidFill>
              <a:latin typeface="Montserrat"/>
              <a:ea typeface="Montserrat"/>
              <a:cs typeface="Montserrat"/>
              <a:sym typeface="Montserrat"/>
            </a:endParaRPr>
          </a:p>
        </p:txBody>
      </p:sp>
      <p:sp>
        <p:nvSpPr>
          <p:cNvPr id="1572" name="Google Shape;1572;p73"/>
          <p:cNvSpPr txBox="1"/>
          <p:nvPr/>
        </p:nvSpPr>
        <p:spPr>
          <a:xfrm>
            <a:off x="4830475" y="2725382"/>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 7 (03/22): </a:t>
            </a:r>
            <a:r>
              <a:rPr lang="en" sz="1300">
                <a:solidFill>
                  <a:srgbClr val="2E2127"/>
                </a:solidFill>
                <a:latin typeface="Montserrat"/>
                <a:ea typeface="Montserrat"/>
                <a:cs typeface="Montserrat"/>
                <a:sym typeface="Montserrat"/>
              </a:rPr>
              <a:t>Intro to Streamlit and Project Work Time</a:t>
            </a:r>
            <a:endParaRPr sz="1300">
              <a:solidFill>
                <a:srgbClr val="2E2127"/>
              </a:solidFill>
              <a:latin typeface="Montserrat"/>
              <a:ea typeface="Montserrat"/>
              <a:cs typeface="Montserrat"/>
              <a:sym typeface="Montserrat"/>
            </a:endParaRPr>
          </a:p>
        </p:txBody>
      </p:sp>
      <p:sp>
        <p:nvSpPr>
          <p:cNvPr id="1573" name="Google Shape;1573;p73"/>
          <p:cNvSpPr txBox="1"/>
          <p:nvPr/>
        </p:nvSpPr>
        <p:spPr>
          <a:xfrm>
            <a:off x="4830475" y="3275319"/>
            <a:ext cx="41229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Weeks 8 + 9  (03/29 + 04/05): </a:t>
            </a:r>
            <a:r>
              <a:rPr lang="en" sz="1300">
                <a:solidFill>
                  <a:srgbClr val="2E2127"/>
                </a:solidFill>
                <a:latin typeface="Montserrat"/>
                <a:ea typeface="Montserrat"/>
                <a:cs typeface="Montserrat"/>
                <a:sym typeface="Montserrat"/>
              </a:rPr>
              <a:t>Final Project work time + Data Science Night prep!</a:t>
            </a:r>
            <a:endParaRPr sz="1300">
              <a:solidFill>
                <a:srgbClr val="2E2127"/>
              </a:solidFill>
              <a:latin typeface="Montserrat"/>
              <a:ea typeface="Montserrat"/>
              <a:cs typeface="Montserrat"/>
              <a:sym typeface="Montserrat"/>
            </a:endParaRPr>
          </a:p>
        </p:txBody>
      </p:sp>
      <p:sp>
        <p:nvSpPr>
          <p:cNvPr id="1574" name="Google Shape;1574;p73"/>
          <p:cNvSpPr txBox="1"/>
          <p:nvPr/>
        </p:nvSpPr>
        <p:spPr>
          <a:xfrm>
            <a:off x="4845273" y="1767385"/>
            <a:ext cx="4231500" cy="4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2E2127"/>
                </a:solidFill>
                <a:latin typeface="Montserrat"/>
                <a:ea typeface="Montserrat"/>
                <a:cs typeface="Montserrat"/>
                <a:sym typeface="Montserrat"/>
              </a:rPr>
              <a:t>NO MEETING 03/01 OR 03/08 – SPRING BREAK</a:t>
            </a:r>
            <a:endParaRPr b="1" sz="1300">
              <a:solidFill>
                <a:srgbClr val="2E2127"/>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grpSp>
        <p:nvGrpSpPr>
          <p:cNvPr id="1579" name="Google Shape;1579;p74"/>
          <p:cNvGrpSpPr/>
          <p:nvPr/>
        </p:nvGrpSpPr>
        <p:grpSpPr>
          <a:xfrm>
            <a:off x="-25" y="0"/>
            <a:ext cx="9144020" cy="342900"/>
            <a:chOff x="-25" y="0"/>
            <a:chExt cx="9144020" cy="342900"/>
          </a:xfrm>
        </p:grpSpPr>
        <p:sp>
          <p:nvSpPr>
            <p:cNvPr id="1580" name="Google Shape;1580;p7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74"/>
            <p:cNvGrpSpPr/>
            <p:nvPr/>
          </p:nvGrpSpPr>
          <p:grpSpPr>
            <a:xfrm>
              <a:off x="215975" y="111150"/>
              <a:ext cx="642950" cy="120600"/>
              <a:chOff x="215975" y="152625"/>
              <a:chExt cx="642950" cy="120600"/>
            </a:xfrm>
          </p:grpSpPr>
          <p:sp>
            <p:nvSpPr>
              <p:cNvPr id="1582" name="Google Shape;1582;p7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585" name="Google Shape;1585;p74"/>
          <p:cNvGraphicFramePr/>
          <p:nvPr/>
        </p:nvGraphicFramePr>
        <p:xfrm>
          <a:off x="936788" y="1158625"/>
          <a:ext cx="3000000" cy="3000000"/>
        </p:xfrm>
        <a:graphic>
          <a:graphicData uri="http://schemas.openxmlformats.org/drawingml/2006/table">
            <a:tbl>
              <a:tblPr>
                <a:noFill/>
                <a:tableStyleId>{00FA5AC3-AE30-4956-A986-F85AFC670ED4}</a:tableStyleId>
              </a:tblPr>
              <a:tblGrid>
                <a:gridCol w="2315300"/>
                <a:gridCol w="4955075"/>
              </a:tblGrid>
              <a:tr h="359225">
                <a:tc>
                  <a:txBody>
                    <a:bodyPr/>
                    <a:lstStyle/>
                    <a:p>
                      <a:pPr indent="0" lvl="0" marL="0" rtl="0" algn="l">
                        <a:spcBef>
                          <a:spcPts val="0"/>
                        </a:spcBef>
                        <a:spcAft>
                          <a:spcPts val="0"/>
                        </a:spcAft>
                        <a:buNone/>
                      </a:pPr>
                      <a:r>
                        <a:rPr b="1" lang="en"/>
                        <a:t>Syntax</a:t>
                      </a:r>
                      <a:endParaRPr b="1"/>
                    </a:p>
                  </a:txBody>
                  <a:tcPr marT="91425" marB="91425" marR="91425" marL="91425"/>
                </a:tc>
                <a:tc>
                  <a:txBody>
                    <a:bodyPr/>
                    <a:lstStyle/>
                    <a:p>
                      <a:pPr indent="0" lvl="0" marL="0" rtl="0" algn="l">
                        <a:spcBef>
                          <a:spcPts val="0"/>
                        </a:spcBef>
                        <a:spcAft>
                          <a:spcPts val="0"/>
                        </a:spcAft>
                        <a:buNone/>
                      </a:pPr>
                      <a:r>
                        <a:rPr b="1" lang="en"/>
                        <a:t>Description</a:t>
                      </a:r>
                      <a:endParaRPr b="1"/>
                    </a:p>
                  </a:txBody>
                  <a:tcPr marT="91425" marB="91425" marR="91425" marL="91425"/>
                </a:tc>
              </a:tr>
              <a:tr h="359225">
                <a:tc>
                  <a:txBody>
                    <a:bodyPr/>
                    <a:lstStyle/>
                    <a:p>
                      <a:pPr indent="0" lvl="0" marL="0" rtl="0" algn="l">
                        <a:spcBef>
                          <a:spcPts val="0"/>
                        </a:spcBef>
                        <a:spcAft>
                          <a:spcPts val="0"/>
                        </a:spcAft>
                        <a:buNone/>
                      </a:pPr>
                      <a:r>
                        <a:rPr lang="en"/>
                        <a:t>import pandas as pd</a:t>
                      </a:r>
                      <a:endParaRPr/>
                    </a:p>
                  </a:txBody>
                  <a:tcPr marT="91425" marB="91425" marR="91425" marL="91425"/>
                </a:tc>
                <a:tc>
                  <a:txBody>
                    <a:bodyPr/>
                    <a:lstStyle/>
                    <a:p>
                      <a:pPr indent="0" lvl="0" marL="0" rtl="0" algn="l">
                        <a:spcBef>
                          <a:spcPts val="0"/>
                        </a:spcBef>
                        <a:spcAft>
                          <a:spcPts val="0"/>
                        </a:spcAft>
                        <a:buNone/>
                      </a:pPr>
                      <a:r>
                        <a:rPr lang="en"/>
                        <a:t>Import the </a:t>
                      </a:r>
                      <a:r>
                        <a:rPr b="1" lang="en"/>
                        <a:t>pandas </a:t>
                      </a:r>
                      <a:r>
                        <a:rPr lang="en"/>
                        <a:t>library, using the alias </a:t>
                      </a:r>
                      <a:r>
                        <a:rPr b="1" lang="en"/>
                        <a:t>pd </a:t>
                      </a:r>
                      <a:r>
                        <a:rPr lang="en"/>
                        <a:t>for convenience</a:t>
                      </a:r>
                      <a:endParaRPr/>
                    </a:p>
                  </a:txBody>
                  <a:tcPr marT="91425" marB="91425" marR="91425" marL="91425"/>
                </a:tc>
              </a:tr>
              <a:tr h="359225">
                <a:tc>
                  <a:txBody>
                    <a:bodyPr/>
                    <a:lstStyle/>
                    <a:p>
                      <a:pPr indent="0" lvl="0" marL="0" rtl="0" algn="l">
                        <a:spcBef>
                          <a:spcPts val="0"/>
                        </a:spcBef>
                        <a:spcAft>
                          <a:spcPts val="0"/>
                        </a:spcAft>
                        <a:buNone/>
                      </a:pPr>
                      <a:r>
                        <a:rPr lang="en"/>
                        <a:t>import numpy as np</a:t>
                      </a:r>
                      <a:endParaRPr/>
                    </a:p>
                  </a:txBody>
                  <a:tcPr marT="91425" marB="91425" marR="91425" marL="91425"/>
                </a:tc>
                <a:tc>
                  <a:txBody>
                    <a:bodyPr/>
                    <a:lstStyle/>
                    <a:p>
                      <a:pPr indent="0" lvl="0" marL="0" rtl="0" algn="l">
                        <a:spcBef>
                          <a:spcPts val="0"/>
                        </a:spcBef>
                        <a:spcAft>
                          <a:spcPts val="0"/>
                        </a:spcAft>
                        <a:buNone/>
                      </a:pPr>
                      <a:r>
                        <a:rPr lang="en"/>
                        <a:t>Import the </a:t>
                      </a:r>
                      <a:r>
                        <a:rPr b="1" lang="en"/>
                        <a:t>NumPy </a:t>
                      </a:r>
                      <a:r>
                        <a:rPr lang="en"/>
                        <a:t>library, using alias </a:t>
                      </a:r>
                      <a:r>
                        <a:rPr b="1" lang="en"/>
                        <a:t>np </a:t>
                      </a:r>
                      <a:r>
                        <a:rPr lang="en"/>
                        <a:t>for numerical operations</a:t>
                      </a:r>
                      <a:endParaRPr/>
                    </a:p>
                  </a:txBody>
                  <a:tcPr marT="91425" marB="91425" marR="91425" marL="91425"/>
                </a:tc>
              </a:tr>
              <a:tr h="359225">
                <a:tc>
                  <a:txBody>
                    <a:bodyPr/>
                    <a:lstStyle/>
                    <a:p>
                      <a:pPr indent="0" lvl="0" marL="0" rtl="0" algn="l">
                        <a:spcBef>
                          <a:spcPts val="0"/>
                        </a:spcBef>
                        <a:spcAft>
                          <a:spcPts val="0"/>
                        </a:spcAft>
                        <a:buNone/>
                      </a:pPr>
                      <a:r>
                        <a:rPr lang="en"/>
                        <a:t>import seaborn as sns</a:t>
                      </a:r>
                      <a:endParaRPr/>
                    </a:p>
                  </a:txBody>
                  <a:tcPr marT="91425" marB="91425" marR="91425" marL="91425"/>
                </a:tc>
                <a:tc>
                  <a:txBody>
                    <a:bodyPr/>
                    <a:lstStyle/>
                    <a:p>
                      <a:pPr indent="0" lvl="0" marL="0" rtl="0" algn="l">
                        <a:spcBef>
                          <a:spcPts val="0"/>
                        </a:spcBef>
                        <a:spcAft>
                          <a:spcPts val="0"/>
                        </a:spcAft>
                        <a:buNone/>
                      </a:pPr>
                      <a:r>
                        <a:rPr lang="en"/>
                        <a:t>Import </a:t>
                      </a:r>
                      <a:r>
                        <a:rPr b="1" lang="en"/>
                        <a:t>Seaborn </a:t>
                      </a:r>
                      <a:r>
                        <a:rPr lang="en"/>
                        <a:t>for statistical data visualization</a:t>
                      </a:r>
                      <a:endParaRPr/>
                    </a:p>
                  </a:txBody>
                  <a:tcPr marT="91425" marB="91425" marR="91425" marL="91425"/>
                </a:tc>
              </a:tr>
              <a:tr h="359225">
                <a:tc>
                  <a:txBody>
                    <a:bodyPr/>
                    <a:lstStyle/>
                    <a:p>
                      <a:pPr indent="0" lvl="0" marL="0" rtl="0" algn="l">
                        <a:spcBef>
                          <a:spcPts val="0"/>
                        </a:spcBef>
                        <a:spcAft>
                          <a:spcPts val="0"/>
                        </a:spcAft>
                        <a:buNone/>
                      </a:pPr>
                      <a:r>
                        <a:rPr lang="en"/>
                        <a:t>df = pd.read_csv(‘file.csv’)</a:t>
                      </a:r>
                      <a:endParaRPr/>
                    </a:p>
                  </a:txBody>
                  <a:tcPr marT="91425" marB="91425" marR="91425" marL="91425"/>
                </a:tc>
                <a:tc>
                  <a:txBody>
                    <a:bodyPr/>
                    <a:lstStyle/>
                    <a:p>
                      <a:pPr indent="0" lvl="0" marL="0" rtl="0" algn="l">
                        <a:spcBef>
                          <a:spcPts val="0"/>
                        </a:spcBef>
                        <a:spcAft>
                          <a:spcPts val="0"/>
                        </a:spcAft>
                        <a:buNone/>
                      </a:pPr>
                      <a:r>
                        <a:rPr lang="en"/>
                        <a:t>Load a </a:t>
                      </a:r>
                      <a:r>
                        <a:rPr b="1" lang="en"/>
                        <a:t>CSV </a:t>
                      </a:r>
                      <a:r>
                        <a:rPr lang="en"/>
                        <a:t>file into a </a:t>
                      </a:r>
                      <a:r>
                        <a:rPr b="1" lang="en"/>
                        <a:t>pandas DataFrame </a:t>
                      </a:r>
                      <a:r>
                        <a:rPr lang="en"/>
                        <a:t>for data manipulation</a:t>
                      </a:r>
                      <a:endParaRPr/>
                    </a:p>
                  </a:txBody>
                  <a:tcPr marT="91425" marB="91425" marR="91425" marL="91425"/>
                </a:tc>
              </a:tr>
              <a:tr h="552675">
                <a:tc>
                  <a:txBody>
                    <a:bodyPr/>
                    <a:lstStyle/>
                    <a:p>
                      <a:pPr indent="0" lvl="0" marL="0" rtl="0" algn="l">
                        <a:spcBef>
                          <a:spcPts val="0"/>
                        </a:spcBef>
                        <a:spcAft>
                          <a:spcPts val="0"/>
                        </a:spcAft>
                        <a:buNone/>
                      </a:pPr>
                      <a:r>
                        <a:rPr lang="en"/>
                        <a:t>df.head()</a:t>
                      </a:r>
                      <a:endParaRPr/>
                    </a:p>
                  </a:txBody>
                  <a:tcPr marT="91425" marB="91425" marR="91425" marL="91425"/>
                </a:tc>
                <a:tc>
                  <a:txBody>
                    <a:bodyPr/>
                    <a:lstStyle/>
                    <a:p>
                      <a:pPr indent="0" lvl="0" marL="0" rtl="0" algn="l">
                        <a:spcBef>
                          <a:spcPts val="0"/>
                        </a:spcBef>
                        <a:spcAft>
                          <a:spcPts val="0"/>
                        </a:spcAft>
                        <a:buNone/>
                      </a:pPr>
                      <a:r>
                        <a:rPr lang="en"/>
                        <a:t>Returns the </a:t>
                      </a:r>
                      <a:r>
                        <a:rPr b="1" lang="en"/>
                        <a:t>first 5 rows</a:t>
                      </a:r>
                      <a:r>
                        <a:rPr lang="en"/>
                        <a:t> of the DataFrame, useful for quickly inspecting data</a:t>
                      </a:r>
                      <a:endParaRPr/>
                    </a:p>
                  </a:txBody>
                  <a:tcPr marT="91425" marB="91425" marR="91425" marL="91425"/>
                </a:tc>
              </a:tr>
              <a:tr h="552675">
                <a:tc>
                  <a:txBody>
                    <a:bodyPr/>
                    <a:lstStyle/>
                    <a:p>
                      <a:pPr indent="0" lvl="0" marL="0" rtl="0" algn="l">
                        <a:spcBef>
                          <a:spcPts val="0"/>
                        </a:spcBef>
                        <a:spcAft>
                          <a:spcPts val="0"/>
                        </a:spcAft>
                        <a:buNone/>
                      </a:pPr>
                      <a:r>
                        <a:rPr lang="en"/>
                        <a:t>df.info()</a:t>
                      </a:r>
                      <a:endParaRPr/>
                    </a:p>
                  </a:txBody>
                  <a:tcPr marT="91425" marB="91425" marR="91425" marL="91425"/>
                </a:tc>
                <a:tc>
                  <a:txBody>
                    <a:bodyPr/>
                    <a:lstStyle/>
                    <a:p>
                      <a:pPr indent="0" lvl="0" marL="0" rtl="0" algn="l">
                        <a:spcBef>
                          <a:spcPts val="0"/>
                        </a:spcBef>
                        <a:spcAft>
                          <a:spcPts val="0"/>
                        </a:spcAft>
                        <a:buNone/>
                      </a:pPr>
                      <a:r>
                        <a:rPr lang="en"/>
                        <a:t>Provides a concise </a:t>
                      </a:r>
                      <a:r>
                        <a:rPr b="1" lang="en"/>
                        <a:t>summary </a:t>
                      </a:r>
                      <a:r>
                        <a:rPr lang="en"/>
                        <a:t>of the DataFrame, including </a:t>
                      </a:r>
                      <a:r>
                        <a:rPr b="1" lang="en"/>
                        <a:t>data types </a:t>
                      </a:r>
                      <a:r>
                        <a:rPr lang="en"/>
                        <a:t>and </a:t>
                      </a:r>
                      <a:r>
                        <a:rPr b="1" lang="en"/>
                        <a:t>non-null values</a:t>
                      </a:r>
                      <a:endParaRPr b="1"/>
                    </a:p>
                  </a:txBody>
                  <a:tcPr marT="91425" marB="91425" marR="91425" marL="91425"/>
                </a:tc>
              </a:tr>
            </a:tbl>
          </a:graphicData>
        </a:graphic>
      </p:graphicFrame>
      <p:sp>
        <p:nvSpPr>
          <p:cNvPr id="1586" name="Google Shape;1586;p74"/>
          <p:cNvSpPr txBox="1"/>
          <p:nvPr/>
        </p:nvSpPr>
        <p:spPr>
          <a:xfrm>
            <a:off x="99150" y="495750"/>
            <a:ext cx="49203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Important Functions to Know (pt. 1)</a:t>
            </a:r>
            <a:endParaRPr b="1" sz="2000">
              <a:solidFill>
                <a:srgbClr val="2E2127"/>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grpSp>
        <p:nvGrpSpPr>
          <p:cNvPr id="1591" name="Google Shape;1591;p75"/>
          <p:cNvGrpSpPr/>
          <p:nvPr/>
        </p:nvGrpSpPr>
        <p:grpSpPr>
          <a:xfrm>
            <a:off x="-25" y="0"/>
            <a:ext cx="9144020" cy="342900"/>
            <a:chOff x="-25" y="0"/>
            <a:chExt cx="9144020" cy="342900"/>
          </a:xfrm>
        </p:grpSpPr>
        <p:sp>
          <p:nvSpPr>
            <p:cNvPr id="1592" name="Google Shape;1592;p7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3" name="Google Shape;1593;p75"/>
            <p:cNvGrpSpPr/>
            <p:nvPr/>
          </p:nvGrpSpPr>
          <p:grpSpPr>
            <a:xfrm>
              <a:off x="215975" y="111150"/>
              <a:ext cx="642950" cy="120600"/>
              <a:chOff x="215975" y="152625"/>
              <a:chExt cx="642950" cy="120600"/>
            </a:xfrm>
          </p:grpSpPr>
          <p:sp>
            <p:nvSpPr>
              <p:cNvPr id="1594" name="Google Shape;1594;p7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597" name="Google Shape;1597;p75"/>
          <p:cNvGraphicFramePr/>
          <p:nvPr/>
        </p:nvGraphicFramePr>
        <p:xfrm>
          <a:off x="892538" y="1284195"/>
          <a:ext cx="3000000" cy="3000000"/>
        </p:xfrm>
        <a:graphic>
          <a:graphicData uri="http://schemas.openxmlformats.org/drawingml/2006/table">
            <a:tbl>
              <a:tblPr>
                <a:noFill/>
                <a:tableStyleId>{00FA5AC3-AE30-4956-A986-F85AFC670ED4}</a:tableStyleId>
              </a:tblPr>
              <a:tblGrid>
                <a:gridCol w="2241175"/>
                <a:gridCol w="5117725"/>
              </a:tblGrid>
              <a:tr h="391100">
                <a:tc>
                  <a:txBody>
                    <a:bodyPr/>
                    <a:lstStyle/>
                    <a:p>
                      <a:pPr indent="0" lvl="0" marL="0" rtl="0" algn="l">
                        <a:spcBef>
                          <a:spcPts val="0"/>
                        </a:spcBef>
                        <a:spcAft>
                          <a:spcPts val="0"/>
                        </a:spcAft>
                        <a:buNone/>
                      </a:pPr>
                      <a:r>
                        <a:rPr b="1" lang="en"/>
                        <a:t>Syntax</a:t>
                      </a:r>
                      <a:endParaRPr b="1"/>
                    </a:p>
                  </a:txBody>
                  <a:tcPr marT="91425" marB="91425" marR="91425" marL="91425"/>
                </a:tc>
                <a:tc>
                  <a:txBody>
                    <a:bodyPr/>
                    <a:lstStyle/>
                    <a:p>
                      <a:pPr indent="0" lvl="0" marL="0" rtl="0" algn="l">
                        <a:spcBef>
                          <a:spcPts val="0"/>
                        </a:spcBef>
                        <a:spcAft>
                          <a:spcPts val="0"/>
                        </a:spcAft>
                        <a:buNone/>
                      </a:pPr>
                      <a:r>
                        <a:rPr b="1" lang="en"/>
                        <a:t>Description</a:t>
                      </a:r>
                      <a:endParaRPr b="1"/>
                    </a:p>
                  </a:txBody>
                  <a:tcPr marT="91425" marB="91425" marR="91425" marL="91425"/>
                </a:tc>
              </a:tr>
              <a:tr h="601725">
                <a:tc>
                  <a:txBody>
                    <a:bodyPr/>
                    <a:lstStyle/>
                    <a:p>
                      <a:pPr indent="0" lvl="0" marL="0" rtl="0" algn="l">
                        <a:spcBef>
                          <a:spcPts val="0"/>
                        </a:spcBef>
                        <a:spcAft>
                          <a:spcPts val="0"/>
                        </a:spcAft>
                        <a:buNone/>
                      </a:pPr>
                      <a:r>
                        <a:rPr lang="en"/>
                        <a:t>df.describe()</a:t>
                      </a:r>
                      <a:endParaRPr/>
                    </a:p>
                  </a:txBody>
                  <a:tcPr marT="91425" marB="91425" marR="91425" marL="91425"/>
                </a:tc>
                <a:tc>
                  <a:txBody>
                    <a:bodyPr/>
                    <a:lstStyle/>
                    <a:p>
                      <a:pPr indent="0" lvl="0" marL="0" rtl="0" algn="l">
                        <a:spcBef>
                          <a:spcPts val="0"/>
                        </a:spcBef>
                        <a:spcAft>
                          <a:spcPts val="0"/>
                        </a:spcAft>
                        <a:buNone/>
                      </a:pPr>
                      <a:r>
                        <a:rPr lang="en"/>
                        <a:t>Generates </a:t>
                      </a:r>
                      <a:r>
                        <a:rPr b="1" lang="en"/>
                        <a:t>descriptive statistics </a:t>
                      </a:r>
                      <a:r>
                        <a:rPr lang="en"/>
                        <a:t>of numerical columns (mean, median, quartiles, etc.)</a:t>
                      </a:r>
                      <a:endParaRPr/>
                    </a:p>
                  </a:txBody>
                  <a:tcPr marT="91425" marB="91425" marR="91425" marL="91425"/>
                </a:tc>
              </a:tr>
              <a:tr h="601725">
                <a:tc>
                  <a:txBody>
                    <a:bodyPr/>
                    <a:lstStyle/>
                    <a:p>
                      <a:pPr indent="0" lvl="0" marL="0" rtl="0" algn="l">
                        <a:spcBef>
                          <a:spcPts val="0"/>
                        </a:spcBef>
                        <a:spcAft>
                          <a:spcPts val="0"/>
                        </a:spcAft>
                        <a:buNone/>
                      </a:pPr>
                      <a:r>
                        <a:rPr lang="en"/>
                        <a:t>df[‘column_name’]</a:t>
                      </a:r>
                      <a:endParaRPr/>
                    </a:p>
                  </a:txBody>
                  <a:tcPr marT="91425" marB="91425" marR="91425" marL="91425"/>
                </a:tc>
                <a:tc>
                  <a:txBody>
                    <a:bodyPr/>
                    <a:lstStyle/>
                    <a:p>
                      <a:pPr indent="0" lvl="0" marL="0" rtl="0" algn="l">
                        <a:spcBef>
                          <a:spcPts val="0"/>
                        </a:spcBef>
                        <a:spcAft>
                          <a:spcPts val="0"/>
                        </a:spcAft>
                        <a:buNone/>
                      </a:pPr>
                      <a:r>
                        <a:rPr lang="en"/>
                        <a:t>Access a </a:t>
                      </a:r>
                      <a:r>
                        <a:rPr b="1" lang="en"/>
                        <a:t>specific column </a:t>
                      </a:r>
                      <a:r>
                        <a:rPr lang="en"/>
                        <a:t>in the DataFrame, works like a key in a dictionary</a:t>
                      </a:r>
                      <a:endParaRPr/>
                    </a:p>
                  </a:txBody>
                  <a:tcPr marT="91425" marB="91425" marR="91425" marL="91425"/>
                </a:tc>
              </a:tr>
              <a:tr h="601725">
                <a:tc>
                  <a:txBody>
                    <a:bodyPr/>
                    <a:lstStyle/>
                    <a:p>
                      <a:pPr indent="0" lvl="0" marL="0" rtl="0" algn="l">
                        <a:spcBef>
                          <a:spcPts val="0"/>
                        </a:spcBef>
                        <a:spcAft>
                          <a:spcPts val="0"/>
                        </a:spcAft>
                        <a:buNone/>
                      </a:pPr>
                      <a:r>
                        <a:rPr lang="en"/>
                        <a:t>df.drop(columns=[‘col’...])</a:t>
                      </a:r>
                      <a:endParaRPr/>
                    </a:p>
                  </a:txBody>
                  <a:tcPr marT="91425" marB="91425" marR="91425" marL="91425"/>
                </a:tc>
                <a:tc>
                  <a:txBody>
                    <a:bodyPr/>
                    <a:lstStyle/>
                    <a:p>
                      <a:pPr indent="0" lvl="0" marL="0" rtl="0" algn="l">
                        <a:spcBef>
                          <a:spcPts val="0"/>
                        </a:spcBef>
                        <a:spcAft>
                          <a:spcPts val="0"/>
                        </a:spcAft>
                        <a:buNone/>
                      </a:pPr>
                      <a:r>
                        <a:rPr b="1" lang="en"/>
                        <a:t>Drops specified columns </a:t>
                      </a:r>
                      <a:r>
                        <a:rPr lang="en"/>
                        <a:t>from the DataFrame,use inplace=True to modify the original DataFrame</a:t>
                      </a:r>
                      <a:endParaRPr/>
                    </a:p>
                  </a:txBody>
                  <a:tcPr marT="91425" marB="91425" marR="91425" marL="91425"/>
                </a:tc>
              </a:tr>
              <a:tr h="391100">
                <a:tc>
                  <a:txBody>
                    <a:bodyPr/>
                    <a:lstStyle/>
                    <a:p>
                      <a:pPr indent="0" lvl="0" marL="0" rtl="0" algn="l">
                        <a:spcBef>
                          <a:spcPts val="0"/>
                        </a:spcBef>
                        <a:spcAft>
                          <a:spcPts val="0"/>
                        </a:spcAft>
                        <a:buNone/>
                      </a:pPr>
                      <a:r>
                        <a:rPr lang="en"/>
                        <a:t>df.index</a:t>
                      </a:r>
                      <a:endParaRPr/>
                    </a:p>
                  </a:txBody>
                  <a:tcPr marT="91425" marB="91425" marR="91425" marL="91425"/>
                </a:tc>
                <a:tc>
                  <a:txBody>
                    <a:bodyPr/>
                    <a:lstStyle/>
                    <a:p>
                      <a:pPr indent="0" lvl="0" marL="0" rtl="0" algn="l">
                        <a:spcBef>
                          <a:spcPts val="0"/>
                        </a:spcBef>
                        <a:spcAft>
                          <a:spcPts val="0"/>
                        </a:spcAft>
                        <a:buNone/>
                      </a:pPr>
                      <a:r>
                        <a:rPr lang="en"/>
                        <a:t>Returns the </a:t>
                      </a:r>
                      <a:r>
                        <a:rPr b="1" lang="en"/>
                        <a:t>index labels </a:t>
                      </a:r>
                      <a:r>
                        <a:rPr lang="en"/>
                        <a:t>of the DataFrame</a:t>
                      </a:r>
                      <a:endParaRPr/>
                    </a:p>
                  </a:txBody>
                  <a:tcPr marT="91425" marB="91425" marR="91425" marL="91425"/>
                </a:tc>
              </a:tr>
              <a:tr h="812350">
                <a:tc>
                  <a:txBody>
                    <a:bodyPr/>
                    <a:lstStyle/>
                    <a:p>
                      <a:pPr indent="0" lvl="0" marL="0" rtl="0" algn="l">
                        <a:spcBef>
                          <a:spcPts val="0"/>
                        </a:spcBef>
                        <a:spcAft>
                          <a:spcPts val="0"/>
                        </a:spcAft>
                        <a:buNone/>
                      </a:pPr>
                      <a:r>
                        <a:rPr lang="en"/>
                        <a:t>df.isnull()</a:t>
                      </a:r>
                      <a:endParaRPr/>
                    </a:p>
                  </a:txBody>
                  <a:tcPr marT="91425" marB="91425" marR="91425" marL="91425"/>
                </a:tc>
                <a:tc>
                  <a:txBody>
                    <a:bodyPr/>
                    <a:lstStyle/>
                    <a:p>
                      <a:pPr indent="0" lvl="0" marL="0" rtl="0" algn="l">
                        <a:spcBef>
                          <a:spcPts val="0"/>
                        </a:spcBef>
                        <a:spcAft>
                          <a:spcPts val="0"/>
                        </a:spcAft>
                        <a:buNone/>
                      </a:pPr>
                      <a:r>
                        <a:rPr lang="en"/>
                        <a:t>returns a DataFrame of </a:t>
                      </a:r>
                      <a:r>
                        <a:rPr b="1" lang="en"/>
                        <a:t>boolean values</a:t>
                      </a:r>
                      <a:r>
                        <a:rPr lang="en"/>
                        <a:t>, where each entry indicates whether the corresponding value in df is NaN (missing)</a:t>
                      </a:r>
                      <a:endParaRPr/>
                    </a:p>
                  </a:txBody>
                  <a:tcPr marT="91425" marB="91425" marR="91425" marL="91425"/>
                </a:tc>
              </a:tr>
            </a:tbl>
          </a:graphicData>
        </a:graphic>
      </p:graphicFrame>
      <p:sp>
        <p:nvSpPr>
          <p:cNvPr id="1598" name="Google Shape;1598;p75"/>
          <p:cNvSpPr txBox="1"/>
          <p:nvPr/>
        </p:nvSpPr>
        <p:spPr>
          <a:xfrm>
            <a:off x="123938" y="555694"/>
            <a:ext cx="50073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Important Functions to Know (pt. 2)</a:t>
            </a:r>
            <a:endParaRPr b="1" sz="2000">
              <a:solidFill>
                <a:srgbClr val="2E2127"/>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grpSp>
        <p:nvGrpSpPr>
          <p:cNvPr id="1603" name="Google Shape;1603;p76"/>
          <p:cNvGrpSpPr/>
          <p:nvPr/>
        </p:nvGrpSpPr>
        <p:grpSpPr>
          <a:xfrm>
            <a:off x="-25" y="0"/>
            <a:ext cx="9144020" cy="342900"/>
            <a:chOff x="-25" y="0"/>
            <a:chExt cx="9144020" cy="342900"/>
          </a:xfrm>
        </p:grpSpPr>
        <p:sp>
          <p:nvSpPr>
            <p:cNvPr id="1604" name="Google Shape;1604;p7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76"/>
            <p:cNvGrpSpPr/>
            <p:nvPr/>
          </p:nvGrpSpPr>
          <p:grpSpPr>
            <a:xfrm>
              <a:off x="215975" y="111150"/>
              <a:ext cx="642950" cy="120600"/>
              <a:chOff x="215975" y="152625"/>
              <a:chExt cx="642950" cy="120600"/>
            </a:xfrm>
          </p:grpSpPr>
          <p:sp>
            <p:nvSpPr>
              <p:cNvPr id="1606" name="Google Shape;1606;p7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609" name="Google Shape;1609;p76"/>
          <p:cNvGraphicFramePr/>
          <p:nvPr/>
        </p:nvGraphicFramePr>
        <p:xfrm>
          <a:off x="953375" y="1247971"/>
          <a:ext cx="3000000" cy="3000000"/>
        </p:xfrm>
        <a:graphic>
          <a:graphicData uri="http://schemas.openxmlformats.org/drawingml/2006/table">
            <a:tbl>
              <a:tblPr>
                <a:noFill/>
                <a:tableStyleId>{00FA5AC3-AE30-4956-A986-F85AFC670ED4}</a:tableStyleId>
              </a:tblPr>
              <a:tblGrid>
                <a:gridCol w="2204100"/>
                <a:gridCol w="5033125"/>
              </a:tblGrid>
              <a:tr h="368075">
                <a:tc>
                  <a:txBody>
                    <a:bodyPr/>
                    <a:lstStyle/>
                    <a:p>
                      <a:pPr indent="0" lvl="0" marL="0" rtl="0" algn="l">
                        <a:spcBef>
                          <a:spcPts val="0"/>
                        </a:spcBef>
                        <a:spcAft>
                          <a:spcPts val="0"/>
                        </a:spcAft>
                        <a:buNone/>
                      </a:pPr>
                      <a:r>
                        <a:rPr b="1" lang="en"/>
                        <a:t>Syntax</a:t>
                      </a:r>
                      <a:endParaRPr b="1"/>
                    </a:p>
                  </a:txBody>
                  <a:tcPr marT="91425" marB="91425" marR="91425" marL="91425"/>
                </a:tc>
                <a:tc>
                  <a:txBody>
                    <a:bodyPr/>
                    <a:lstStyle/>
                    <a:p>
                      <a:pPr indent="0" lvl="0" marL="0" rtl="0" algn="l">
                        <a:spcBef>
                          <a:spcPts val="0"/>
                        </a:spcBef>
                        <a:spcAft>
                          <a:spcPts val="0"/>
                        </a:spcAft>
                        <a:buNone/>
                      </a:pPr>
                      <a:r>
                        <a:rPr b="1" lang="en"/>
                        <a:t>Description</a:t>
                      </a:r>
                      <a:endParaRPr b="1"/>
                    </a:p>
                  </a:txBody>
                  <a:tcPr marT="91425" marB="91425" marR="91425" marL="91425"/>
                </a:tc>
              </a:tr>
              <a:tr h="368075">
                <a:tc>
                  <a:txBody>
                    <a:bodyPr/>
                    <a:lstStyle/>
                    <a:p>
                      <a:pPr indent="0" lvl="0" marL="0" rtl="0" algn="l">
                        <a:spcBef>
                          <a:spcPts val="0"/>
                        </a:spcBef>
                        <a:spcAft>
                          <a:spcPts val="0"/>
                        </a:spcAft>
                        <a:buNone/>
                      </a:pPr>
                      <a:r>
                        <a:rPr lang="en"/>
                        <a:t>df[‘column’].value_counts()</a:t>
                      </a:r>
                      <a:endParaRPr/>
                    </a:p>
                  </a:txBody>
                  <a:tcPr marT="91425" marB="91425" marR="91425" marL="91425"/>
                </a:tc>
                <a:tc>
                  <a:txBody>
                    <a:bodyPr/>
                    <a:lstStyle/>
                    <a:p>
                      <a:pPr indent="0" lvl="0" marL="0" rtl="0" algn="l">
                        <a:spcBef>
                          <a:spcPts val="0"/>
                        </a:spcBef>
                        <a:spcAft>
                          <a:spcPts val="0"/>
                        </a:spcAft>
                        <a:buNone/>
                      </a:pPr>
                      <a:r>
                        <a:rPr lang="en"/>
                        <a:t>Returns the </a:t>
                      </a:r>
                      <a:r>
                        <a:rPr b="1" lang="en"/>
                        <a:t>count </a:t>
                      </a:r>
                      <a:r>
                        <a:rPr lang="en"/>
                        <a:t>of </a:t>
                      </a:r>
                      <a:r>
                        <a:rPr b="1" lang="en"/>
                        <a:t>unique values </a:t>
                      </a:r>
                      <a:r>
                        <a:rPr lang="en"/>
                        <a:t>in a specific column</a:t>
                      </a:r>
                      <a:endParaRPr/>
                    </a:p>
                  </a:txBody>
                  <a:tcPr marT="91425" marB="91425" marR="91425" marL="91425"/>
                </a:tc>
              </a:tr>
              <a:tr h="368075">
                <a:tc>
                  <a:txBody>
                    <a:bodyPr/>
                    <a:lstStyle/>
                    <a:p>
                      <a:pPr indent="0" lvl="0" marL="0" rtl="0" algn="l">
                        <a:spcBef>
                          <a:spcPts val="0"/>
                        </a:spcBef>
                        <a:spcAft>
                          <a:spcPts val="0"/>
                        </a:spcAft>
                        <a:buNone/>
                      </a:pPr>
                      <a:r>
                        <a:rPr lang="en"/>
                        <a:t>df[‘column’].mean()</a:t>
                      </a:r>
                      <a:endParaRPr/>
                    </a:p>
                  </a:txBody>
                  <a:tcPr marT="91425" marB="91425" marR="91425" marL="91425"/>
                </a:tc>
                <a:tc>
                  <a:txBody>
                    <a:bodyPr/>
                    <a:lstStyle/>
                    <a:p>
                      <a:pPr indent="0" lvl="0" marL="0" rtl="0" algn="l">
                        <a:spcBef>
                          <a:spcPts val="0"/>
                        </a:spcBef>
                        <a:spcAft>
                          <a:spcPts val="0"/>
                        </a:spcAft>
                        <a:buNone/>
                      </a:pPr>
                      <a:r>
                        <a:rPr lang="en"/>
                        <a:t>Returns the </a:t>
                      </a:r>
                      <a:r>
                        <a:rPr b="1" lang="en"/>
                        <a:t>mean value </a:t>
                      </a:r>
                      <a:r>
                        <a:rPr lang="en"/>
                        <a:t>of a numerical column</a:t>
                      </a:r>
                      <a:endParaRPr/>
                    </a:p>
                  </a:txBody>
                  <a:tcPr marT="91425" marB="91425" marR="91425" marL="91425"/>
                </a:tc>
              </a:tr>
              <a:tr h="566275">
                <a:tc>
                  <a:txBody>
                    <a:bodyPr/>
                    <a:lstStyle/>
                    <a:p>
                      <a:pPr indent="0" lvl="0" marL="0" rtl="0" algn="l">
                        <a:spcBef>
                          <a:spcPts val="0"/>
                        </a:spcBef>
                        <a:spcAft>
                          <a:spcPts val="0"/>
                        </a:spcAft>
                        <a:buNone/>
                      </a:pPr>
                      <a:r>
                        <a:rPr lang="en"/>
                        <a:t>df.corr()</a:t>
                      </a:r>
                      <a:endParaRPr/>
                    </a:p>
                  </a:txBody>
                  <a:tcPr marT="91425" marB="91425" marR="91425" marL="91425"/>
                </a:tc>
                <a:tc>
                  <a:txBody>
                    <a:bodyPr/>
                    <a:lstStyle/>
                    <a:p>
                      <a:pPr indent="0" lvl="0" marL="0" rtl="0" algn="l">
                        <a:spcBef>
                          <a:spcPts val="0"/>
                        </a:spcBef>
                        <a:spcAft>
                          <a:spcPts val="0"/>
                        </a:spcAft>
                        <a:buNone/>
                      </a:pPr>
                      <a:r>
                        <a:rPr lang="en"/>
                        <a:t>Computes </a:t>
                      </a:r>
                      <a:r>
                        <a:rPr b="1" lang="en"/>
                        <a:t>correlation </a:t>
                      </a:r>
                      <a:r>
                        <a:rPr lang="en"/>
                        <a:t>for numerical columns to understand relationships</a:t>
                      </a:r>
                      <a:endParaRPr/>
                    </a:p>
                  </a:txBody>
                  <a:tcPr marT="91425" marB="91425" marR="91425" marL="91425"/>
                </a:tc>
              </a:tr>
              <a:tr h="566275">
                <a:tc>
                  <a:txBody>
                    <a:bodyPr/>
                    <a:lstStyle/>
                    <a:p>
                      <a:pPr indent="0" lvl="0" marL="0" rtl="0" algn="l">
                        <a:spcBef>
                          <a:spcPts val="0"/>
                        </a:spcBef>
                        <a:spcAft>
                          <a:spcPts val="0"/>
                        </a:spcAft>
                        <a:buNone/>
                      </a:pPr>
                      <a:r>
                        <a:rPr lang="en"/>
                        <a:t>df.columns</a:t>
                      </a:r>
                      <a:endParaRPr/>
                    </a:p>
                  </a:txBody>
                  <a:tcPr marT="91425" marB="91425" marR="91425" marL="91425"/>
                </a:tc>
                <a:tc>
                  <a:txBody>
                    <a:bodyPr/>
                    <a:lstStyle/>
                    <a:p>
                      <a:pPr indent="0" lvl="0" marL="0" rtl="0" algn="l">
                        <a:spcBef>
                          <a:spcPts val="0"/>
                        </a:spcBef>
                        <a:spcAft>
                          <a:spcPts val="0"/>
                        </a:spcAft>
                        <a:buNone/>
                      </a:pPr>
                      <a:r>
                        <a:rPr lang="en"/>
                        <a:t>Lists all </a:t>
                      </a:r>
                      <a:r>
                        <a:rPr b="1" lang="en"/>
                        <a:t>column names </a:t>
                      </a:r>
                      <a:r>
                        <a:rPr lang="en"/>
                        <a:t>in the </a:t>
                      </a:r>
                      <a:r>
                        <a:rPr b="1" lang="en"/>
                        <a:t>DataFrame</a:t>
                      </a:r>
                      <a:r>
                        <a:rPr lang="en"/>
                        <a:t>, useful for renaming or viewing dataset structure</a:t>
                      </a:r>
                      <a:endParaRPr/>
                    </a:p>
                  </a:txBody>
                  <a:tcPr marT="91425" marB="91425" marR="91425" marL="91425"/>
                </a:tc>
              </a:tr>
              <a:tr h="368075">
                <a:tc>
                  <a:txBody>
                    <a:bodyPr/>
                    <a:lstStyle/>
                    <a:p>
                      <a:pPr indent="0" lvl="0" marL="0" rtl="0" algn="l">
                        <a:spcBef>
                          <a:spcPts val="0"/>
                        </a:spcBef>
                        <a:spcAft>
                          <a:spcPts val="0"/>
                        </a:spcAft>
                        <a:buNone/>
                      </a:pPr>
                      <a:r>
                        <a:rPr lang="en"/>
                        <a:t>df.shape</a:t>
                      </a:r>
                      <a:endParaRPr/>
                    </a:p>
                  </a:txBody>
                  <a:tcPr marT="91425" marB="91425" marR="91425" marL="91425"/>
                </a:tc>
                <a:tc>
                  <a:txBody>
                    <a:bodyPr/>
                    <a:lstStyle/>
                    <a:p>
                      <a:pPr indent="0" lvl="0" marL="0" rtl="0" algn="l">
                        <a:spcBef>
                          <a:spcPts val="0"/>
                        </a:spcBef>
                        <a:spcAft>
                          <a:spcPts val="0"/>
                        </a:spcAft>
                        <a:buNone/>
                      </a:pPr>
                      <a:r>
                        <a:rPr lang="en"/>
                        <a:t>Returns </a:t>
                      </a:r>
                      <a:r>
                        <a:rPr b="1" lang="en"/>
                        <a:t># of rows and columns</a:t>
                      </a:r>
                      <a:endParaRPr b="1"/>
                    </a:p>
                  </a:txBody>
                  <a:tcPr marT="91425" marB="91425" marR="91425" marL="91425"/>
                </a:tc>
              </a:tr>
            </a:tbl>
          </a:graphicData>
        </a:graphic>
      </p:graphicFrame>
      <p:sp>
        <p:nvSpPr>
          <p:cNvPr id="1610" name="Google Shape;1610;p76"/>
          <p:cNvSpPr txBox="1"/>
          <p:nvPr/>
        </p:nvSpPr>
        <p:spPr>
          <a:xfrm>
            <a:off x="86750" y="549588"/>
            <a:ext cx="49701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Important Functions to Know (pt. 3)</a:t>
            </a:r>
            <a:endParaRPr b="1" sz="2000">
              <a:solidFill>
                <a:srgbClr val="2E2127"/>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grpSp>
        <p:nvGrpSpPr>
          <p:cNvPr id="1615" name="Google Shape;1615;p77"/>
          <p:cNvGrpSpPr/>
          <p:nvPr/>
        </p:nvGrpSpPr>
        <p:grpSpPr>
          <a:xfrm>
            <a:off x="-25" y="0"/>
            <a:ext cx="9144020" cy="342900"/>
            <a:chOff x="-25" y="0"/>
            <a:chExt cx="9144020" cy="342900"/>
          </a:xfrm>
        </p:grpSpPr>
        <p:sp>
          <p:nvSpPr>
            <p:cNvPr id="1616" name="Google Shape;1616;p7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77"/>
            <p:cNvGrpSpPr/>
            <p:nvPr/>
          </p:nvGrpSpPr>
          <p:grpSpPr>
            <a:xfrm>
              <a:off x="215975" y="111150"/>
              <a:ext cx="642950" cy="120600"/>
              <a:chOff x="215975" y="152625"/>
              <a:chExt cx="642950" cy="120600"/>
            </a:xfrm>
          </p:grpSpPr>
          <p:sp>
            <p:nvSpPr>
              <p:cNvPr id="1618" name="Google Shape;1618;p7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621" name="Google Shape;1621;p77"/>
          <p:cNvGraphicFramePr/>
          <p:nvPr/>
        </p:nvGraphicFramePr>
        <p:xfrm>
          <a:off x="969988" y="1237803"/>
          <a:ext cx="3000000" cy="3000000"/>
        </p:xfrm>
        <a:graphic>
          <a:graphicData uri="http://schemas.openxmlformats.org/drawingml/2006/table">
            <a:tbl>
              <a:tblPr>
                <a:noFill/>
                <a:tableStyleId>{00FA5AC3-AE30-4956-A986-F85AFC670ED4}</a:tableStyleId>
              </a:tblPr>
              <a:tblGrid>
                <a:gridCol w="2194000"/>
                <a:gridCol w="5010025"/>
              </a:tblGrid>
              <a:tr h="354150">
                <a:tc>
                  <a:txBody>
                    <a:bodyPr/>
                    <a:lstStyle/>
                    <a:p>
                      <a:pPr indent="0" lvl="0" marL="0" rtl="0" algn="l">
                        <a:spcBef>
                          <a:spcPts val="0"/>
                        </a:spcBef>
                        <a:spcAft>
                          <a:spcPts val="0"/>
                        </a:spcAft>
                        <a:buNone/>
                      </a:pPr>
                      <a:r>
                        <a:rPr b="1" lang="en"/>
                        <a:t>Syntax</a:t>
                      </a:r>
                      <a:endParaRPr b="1"/>
                    </a:p>
                  </a:txBody>
                  <a:tcPr marT="91425" marB="91425" marR="91425" marL="91425"/>
                </a:tc>
                <a:tc>
                  <a:txBody>
                    <a:bodyPr/>
                    <a:lstStyle/>
                    <a:p>
                      <a:pPr indent="0" lvl="0" marL="0" rtl="0" algn="l">
                        <a:spcBef>
                          <a:spcPts val="0"/>
                        </a:spcBef>
                        <a:spcAft>
                          <a:spcPts val="0"/>
                        </a:spcAft>
                        <a:buNone/>
                      </a:pPr>
                      <a:r>
                        <a:rPr b="1" lang="en"/>
                        <a:t>Description</a:t>
                      </a:r>
                      <a:endParaRPr b="1"/>
                    </a:p>
                  </a:txBody>
                  <a:tcPr marT="91425" marB="91425" marR="91425" marL="91425">
                    <a:lnB cap="flat" cmpd="sng" w="9525">
                      <a:solidFill>
                        <a:srgbClr val="9E9E9E"/>
                      </a:solidFill>
                      <a:prstDash val="solid"/>
                      <a:round/>
                      <a:headEnd len="sm" w="sm" type="none"/>
                      <a:tailEnd len="sm" w="sm" type="none"/>
                    </a:lnB>
                  </a:tcPr>
                </a:tc>
              </a:tr>
              <a:tr h="544850">
                <a:tc>
                  <a:txBody>
                    <a:bodyPr/>
                    <a:lstStyle/>
                    <a:p>
                      <a:pPr indent="0" lvl="0" marL="0" rtl="0" algn="l">
                        <a:spcBef>
                          <a:spcPts val="0"/>
                        </a:spcBef>
                        <a:spcAft>
                          <a:spcPts val="0"/>
                        </a:spcAft>
                        <a:buNone/>
                      </a:pPr>
                      <a:r>
                        <a:rPr lang="en"/>
                        <a:t>df.rename(columns={'old': 'new'}, inplace=True)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Renames </a:t>
                      </a:r>
                      <a:r>
                        <a:rPr b="1" lang="en"/>
                        <a:t>specific columns</a:t>
                      </a:r>
                      <a:r>
                        <a:rPr lang="en"/>
                        <a:t> to new names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4850">
                <a:tc>
                  <a:txBody>
                    <a:bodyPr/>
                    <a:lstStyle/>
                    <a:p>
                      <a:pPr indent="0" lvl="0" marL="0" rtl="0" algn="l">
                        <a:spcBef>
                          <a:spcPts val="0"/>
                        </a:spcBef>
                        <a:spcAft>
                          <a:spcPts val="0"/>
                        </a:spcAft>
                        <a:buNone/>
                      </a:pPr>
                      <a:r>
                        <a:rPr lang="en"/>
                        <a:t>df.groupby(‘category’)[‘value’]</a:t>
                      </a:r>
                      <a:endParaRPr/>
                    </a:p>
                  </a:txBody>
                  <a:tcPr marT="91425" marB="91425" marR="91425" marL="91425"/>
                </a:tc>
                <a:tc>
                  <a:txBody>
                    <a:bodyPr/>
                    <a:lstStyle/>
                    <a:p>
                      <a:pPr indent="0" lvl="0" marL="0" rtl="0" algn="l">
                        <a:spcBef>
                          <a:spcPts val="0"/>
                        </a:spcBef>
                        <a:spcAft>
                          <a:spcPts val="0"/>
                        </a:spcAft>
                        <a:buNone/>
                      </a:pPr>
                      <a:r>
                        <a:rPr lang="en"/>
                        <a:t>Groups the DataFrame using a specified column to perform </a:t>
                      </a:r>
                      <a:r>
                        <a:rPr b="1" lang="en"/>
                        <a:t>aggregate functions </a:t>
                      </a:r>
                      <a:r>
                        <a:rPr lang="en"/>
                        <a:t>(e.g., .sum(), .mean())</a:t>
                      </a:r>
                      <a:endParaRPr/>
                    </a:p>
                  </a:txBody>
                  <a:tcPr marT="91425" marB="91425" marR="91425" marL="91425">
                    <a:lnT cap="flat" cmpd="sng" w="9525">
                      <a:solidFill>
                        <a:srgbClr val="9E9E9E"/>
                      </a:solidFill>
                      <a:prstDash val="solid"/>
                      <a:round/>
                      <a:headEnd len="sm" w="sm" type="none"/>
                      <a:tailEnd len="sm" w="sm" type="none"/>
                    </a:lnT>
                  </a:tcPr>
                </a:tc>
              </a:tr>
              <a:tr h="544850">
                <a:tc>
                  <a:txBody>
                    <a:bodyPr/>
                    <a:lstStyle/>
                    <a:p>
                      <a:pPr indent="0" lvl="0" marL="0" rtl="0" algn="l">
                        <a:spcBef>
                          <a:spcPts val="0"/>
                        </a:spcBef>
                        <a:spcAft>
                          <a:spcPts val="0"/>
                        </a:spcAft>
                        <a:buNone/>
                      </a:pPr>
                      <a:r>
                        <a:rPr lang="en"/>
                        <a:t>df[‘new_column’] = df[‘column’].apply(function)</a:t>
                      </a:r>
                      <a:endParaRPr/>
                    </a:p>
                  </a:txBody>
                  <a:tcPr marT="91425" marB="91425" marR="91425" marL="91425"/>
                </a:tc>
                <a:tc>
                  <a:txBody>
                    <a:bodyPr/>
                    <a:lstStyle/>
                    <a:p>
                      <a:pPr indent="0" lvl="0" marL="0" rtl="0" algn="l">
                        <a:spcBef>
                          <a:spcPts val="0"/>
                        </a:spcBef>
                        <a:spcAft>
                          <a:spcPts val="0"/>
                        </a:spcAft>
                        <a:buNone/>
                      </a:pPr>
                      <a:r>
                        <a:rPr b="1" lang="en"/>
                        <a:t>Applies </a:t>
                      </a:r>
                      <a:r>
                        <a:rPr lang="en"/>
                        <a:t>a function to each element or column/row</a:t>
                      </a:r>
                      <a:endParaRPr/>
                    </a:p>
                  </a:txBody>
                  <a:tcPr marT="91425" marB="91425" marR="91425" marL="91425"/>
                </a:tc>
              </a:tr>
              <a:tr h="544850">
                <a:tc>
                  <a:txBody>
                    <a:bodyPr/>
                    <a:lstStyle/>
                    <a:p>
                      <a:pPr indent="0" lvl="0" marL="0" rtl="0" algn="l">
                        <a:spcBef>
                          <a:spcPts val="0"/>
                        </a:spcBef>
                        <a:spcAft>
                          <a:spcPts val="0"/>
                        </a:spcAft>
                        <a:buNone/>
                      </a:pPr>
                      <a:r>
                        <a:rPr lang="en"/>
                        <a:t>df.shape</a:t>
                      </a:r>
                      <a:endParaRPr/>
                    </a:p>
                  </a:txBody>
                  <a:tcPr marT="91425" marB="91425" marR="91425" marL="91425"/>
                </a:tc>
                <a:tc>
                  <a:txBody>
                    <a:bodyPr/>
                    <a:lstStyle/>
                    <a:p>
                      <a:pPr indent="0" lvl="0" marL="0" rtl="0" algn="l">
                        <a:spcBef>
                          <a:spcPts val="0"/>
                        </a:spcBef>
                        <a:spcAft>
                          <a:spcPts val="0"/>
                        </a:spcAft>
                        <a:buNone/>
                      </a:pPr>
                      <a:r>
                        <a:rPr lang="en"/>
                        <a:t>Returns a </a:t>
                      </a:r>
                      <a:r>
                        <a:rPr b="1" lang="en"/>
                        <a:t>tuple </a:t>
                      </a:r>
                      <a:r>
                        <a:rPr lang="en"/>
                        <a:t>representing the </a:t>
                      </a:r>
                      <a:r>
                        <a:rPr b="1" lang="en"/>
                        <a:t>dimensions </a:t>
                      </a:r>
                      <a:r>
                        <a:rPr lang="en"/>
                        <a:t>(rows, columns) of the DataFrame</a:t>
                      </a:r>
                      <a:endParaRPr/>
                    </a:p>
                  </a:txBody>
                  <a:tcPr marT="91425" marB="91425" marR="91425" marL="91425"/>
                </a:tc>
              </a:tr>
              <a:tr h="354150">
                <a:tc>
                  <a:txBody>
                    <a:bodyPr/>
                    <a:lstStyle/>
                    <a:p>
                      <a:pPr indent="0" lvl="0" marL="0" rtl="0" algn="l">
                        <a:spcBef>
                          <a:spcPts val="0"/>
                        </a:spcBef>
                        <a:spcAft>
                          <a:spcPts val="0"/>
                        </a:spcAft>
                        <a:buNone/>
                      </a:pPr>
                      <a:r>
                        <a:rPr lang="en"/>
                        <a:t>df.dropna()</a:t>
                      </a:r>
                      <a:endParaRPr/>
                    </a:p>
                  </a:txBody>
                  <a:tcPr marT="91425" marB="91425" marR="91425" marL="91425"/>
                </a:tc>
                <a:tc>
                  <a:txBody>
                    <a:bodyPr/>
                    <a:lstStyle/>
                    <a:p>
                      <a:pPr indent="0" lvl="0" marL="0" rtl="0" algn="l">
                        <a:spcBef>
                          <a:spcPts val="0"/>
                        </a:spcBef>
                        <a:spcAft>
                          <a:spcPts val="0"/>
                        </a:spcAft>
                        <a:buNone/>
                      </a:pPr>
                      <a:r>
                        <a:rPr lang="en"/>
                        <a:t>Removes rows or columns containing </a:t>
                      </a:r>
                      <a:r>
                        <a:rPr b="1" lang="en"/>
                        <a:t>missing values</a:t>
                      </a:r>
                      <a:endParaRPr b="1"/>
                    </a:p>
                  </a:txBody>
                  <a:tcPr marT="91425" marB="91425" marR="91425" marL="91425"/>
                </a:tc>
              </a:tr>
            </a:tbl>
          </a:graphicData>
        </a:graphic>
      </p:graphicFrame>
      <p:sp>
        <p:nvSpPr>
          <p:cNvPr id="1622" name="Google Shape;1622;p77"/>
          <p:cNvSpPr txBox="1"/>
          <p:nvPr/>
        </p:nvSpPr>
        <p:spPr>
          <a:xfrm>
            <a:off x="99150" y="545326"/>
            <a:ext cx="50319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Important Functions to Know (pt. 4)</a:t>
            </a:r>
            <a:endParaRPr b="1" sz="2000">
              <a:solidFill>
                <a:srgbClr val="2E2127"/>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grpSp>
        <p:nvGrpSpPr>
          <p:cNvPr id="1627" name="Google Shape;1627;p78"/>
          <p:cNvGrpSpPr/>
          <p:nvPr/>
        </p:nvGrpSpPr>
        <p:grpSpPr>
          <a:xfrm>
            <a:off x="-25" y="0"/>
            <a:ext cx="9144020" cy="342900"/>
            <a:chOff x="-25" y="0"/>
            <a:chExt cx="9144020" cy="342900"/>
          </a:xfrm>
        </p:grpSpPr>
        <p:sp>
          <p:nvSpPr>
            <p:cNvPr id="1628" name="Google Shape;1628;p7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78"/>
            <p:cNvGrpSpPr/>
            <p:nvPr/>
          </p:nvGrpSpPr>
          <p:grpSpPr>
            <a:xfrm>
              <a:off x="215975" y="111150"/>
              <a:ext cx="642950" cy="120600"/>
              <a:chOff x="215975" y="152625"/>
              <a:chExt cx="642950" cy="120600"/>
            </a:xfrm>
          </p:grpSpPr>
          <p:sp>
            <p:nvSpPr>
              <p:cNvPr id="1630" name="Google Shape;1630;p7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633" name="Google Shape;1633;p78"/>
          <p:cNvGraphicFramePr/>
          <p:nvPr/>
        </p:nvGraphicFramePr>
        <p:xfrm>
          <a:off x="969988" y="1237803"/>
          <a:ext cx="3000000" cy="3000000"/>
        </p:xfrm>
        <a:graphic>
          <a:graphicData uri="http://schemas.openxmlformats.org/drawingml/2006/table">
            <a:tbl>
              <a:tblPr>
                <a:noFill/>
                <a:tableStyleId>{00FA5AC3-AE30-4956-A986-F85AFC670ED4}</a:tableStyleId>
              </a:tblPr>
              <a:tblGrid>
                <a:gridCol w="2194000"/>
                <a:gridCol w="5010025"/>
              </a:tblGrid>
              <a:tr h="354150">
                <a:tc>
                  <a:txBody>
                    <a:bodyPr/>
                    <a:lstStyle/>
                    <a:p>
                      <a:pPr indent="0" lvl="0" marL="0" rtl="0" algn="l">
                        <a:spcBef>
                          <a:spcPts val="0"/>
                        </a:spcBef>
                        <a:spcAft>
                          <a:spcPts val="0"/>
                        </a:spcAft>
                        <a:buNone/>
                      </a:pPr>
                      <a:r>
                        <a:rPr b="1" lang="en"/>
                        <a:t>Syntax</a:t>
                      </a:r>
                      <a:endParaRPr b="1"/>
                    </a:p>
                  </a:txBody>
                  <a:tcPr marT="91425" marB="91425" marR="91425" marL="91425"/>
                </a:tc>
                <a:tc>
                  <a:txBody>
                    <a:bodyPr/>
                    <a:lstStyle/>
                    <a:p>
                      <a:pPr indent="0" lvl="0" marL="0" rtl="0" algn="l">
                        <a:spcBef>
                          <a:spcPts val="0"/>
                        </a:spcBef>
                        <a:spcAft>
                          <a:spcPts val="0"/>
                        </a:spcAft>
                        <a:buNone/>
                      </a:pPr>
                      <a:r>
                        <a:rPr b="1" lang="en"/>
                        <a:t>Description</a:t>
                      </a:r>
                      <a:endParaRPr b="1"/>
                    </a:p>
                  </a:txBody>
                  <a:tcPr marT="91425" marB="91425" marR="91425" marL="91425">
                    <a:lnB cap="flat" cmpd="sng" w="9525">
                      <a:solidFill>
                        <a:srgbClr val="9E9E9E"/>
                      </a:solidFill>
                      <a:prstDash val="solid"/>
                      <a:round/>
                      <a:headEnd len="sm" w="sm" type="none"/>
                      <a:tailEnd len="sm" w="sm" type="none"/>
                    </a:lnB>
                  </a:tcPr>
                </a:tc>
              </a:tr>
              <a:tr h="544850">
                <a:tc>
                  <a:txBody>
                    <a:bodyPr/>
                    <a:lstStyle/>
                    <a:p>
                      <a:pPr indent="0" lvl="0" marL="0" rtl="0" algn="l">
                        <a:spcBef>
                          <a:spcPts val="0"/>
                        </a:spcBef>
                        <a:spcAft>
                          <a:spcPts val="0"/>
                        </a:spcAft>
                        <a:buNone/>
                      </a:pPr>
                      <a:r>
                        <a:rPr lang="en"/>
                        <a:t>df.to_numpy()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Converts Pandas DataFrame into a </a:t>
                      </a:r>
                      <a:r>
                        <a:rPr b="1" lang="en"/>
                        <a:t>NumPy array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4850">
                <a:tc>
                  <a:txBody>
                    <a:bodyPr/>
                    <a:lstStyle/>
                    <a:p>
                      <a:pPr indent="0" lvl="0" marL="0" rtl="0" algn="l">
                        <a:spcBef>
                          <a:spcPts val="0"/>
                        </a:spcBef>
                        <a:spcAft>
                          <a:spcPts val="0"/>
                        </a:spcAft>
                        <a:buNone/>
                      </a:pPr>
                      <a:r>
                        <a:rPr lang="en"/>
                        <a:t>np.shape</a:t>
                      </a:r>
                      <a:endParaRPr/>
                    </a:p>
                  </a:txBody>
                  <a:tcPr marT="91425" marB="91425" marR="91425" marL="91425"/>
                </a:tc>
                <a:tc>
                  <a:txBody>
                    <a:bodyPr/>
                    <a:lstStyle/>
                    <a:p>
                      <a:pPr indent="0" lvl="0" marL="0" rtl="0" algn="l">
                        <a:spcBef>
                          <a:spcPts val="0"/>
                        </a:spcBef>
                        <a:spcAft>
                          <a:spcPts val="0"/>
                        </a:spcAft>
                        <a:buNone/>
                      </a:pPr>
                      <a:r>
                        <a:rPr lang="en"/>
                        <a:t>Returns a </a:t>
                      </a:r>
                      <a:r>
                        <a:rPr b="1" lang="en"/>
                        <a:t>tuple </a:t>
                      </a:r>
                      <a:r>
                        <a:rPr lang="en"/>
                        <a:t>representing the </a:t>
                      </a:r>
                      <a:r>
                        <a:rPr b="1" lang="en"/>
                        <a:t>dimensions </a:t>
                      </a:r>
                      <a:r>
                        <a:rPr lang="en"/>
                        <a:t>(rows, columns) of the array (similar to df.shape)</a:t>
                      </a:r>
                      <a:endParaRPr/>
                    </a:p>
                  </a:txBody>
                  <a:tcPr marT="91425" marB="91425" marR="91425" marL="91425">
                    <a:lnT cap="flat" cmpd="sng" w="9525">
                      <a:solidFill>
                        <a:srgbClr val="9E9E9E"/>
                      </a:solidFill>
                      <a:prstDash val="solid"/>
                      <a:round/>
                      <a:headEnd len="sm" w="sm" type="none"/>
                      <a:tailEnd len="sm" w="sm" type="none"/>
                    </a:lnT>
                  </a:tcPr>
                </a:tc>
              </a:tr>
              <a:tr h="544850">
                <a:tc>
                  <a:txBody>
                    <a:bodyPr/>
                    <a:lstStyle/>
                    <a:p>
                      <a:pPr indent="0" lvl="0" marL="0" rtl="0" algn="l">
                        <a:spcBef>
                          <a:spcPts val="0"/>
                        </a:spcBef>
                        <a:spcAft>
                          <a:spcPts val="0"/>
                        </a:spcAft>
                        <a:buNone/>
                      </a:pPr>
                      <a:r>
                        <a:rPr lang="en"/>
                        <a:t>np.reshape()</a:t>
                      </a:r>
                      <a:endParaRPr/>
                    </a:p>
                  </a:txBody>
                  <a:tcPr marT="91425" marB="91425" marR="91425" marL="91425"/>
                </a:tc>
                <a:tc>
                  <a:txBody>
                    <a:bodyPr/>
                    <a:lstStyle/>
                    <a:p>
                      <a:pPr indent="0" lvl="0" marL="0" rtl="0" algn="l">
                        <a:spcBef>
                          <a:spcPts val="0"/>
                        </a:spcBef>
                        <a:spcAft>
                          <a:spcPts val="0"/>
                        </a:spcAft>
                        <a:buNone/>
                      </a:pPr>
                      <a:r>
                        <a:rPr b="1" lang="en"/>
                        <a:t>Reshapes</a:t>
                      </a:r>
                      <a:r>
                        <a:rPr lang="en"/>
                        <a:t> an original numpy array to the specified dimensions (rows, columns)</a:t>
                      </a:r>
                      <a:endParaRPr/>
                    </a:p>
                  </a:txBody>
                  <a:tcPr marT="91425" marB="91425" marR="91425" marL="91425"/>
                </a:tc>
              </a:tr>
              <a:tr h="544850">
                <a:tc>
                  <a:txBody>
                    <a:bodyPr/>
                    <a:lstStyle/>
                    <a:p>
                      <a:pPr indent="0" lvl="0" marL="0" rtl="0" algn="l">
                        <a:spcBef>
                          <a:spcPts val="0"/>
                        </a:spcBef>
                        <a:spcAft>
                          <a:spcPts val="0"/>
                        </a:spcAft>
                        <a:buNone/>
                      </a:pPr>
                      <a:r>
                        <a:rPr lang="en"/>
                        <a:t>np.array()</a:t>
                      </a:r>
                      <a:endParaRPr/>
                    </a:p>
                  </a:txBody>
                  <a:tcPr marT="91425" marB="91425" marR="91425" marL="91425"/>
                </a:tc>
                <a:tc>
                  <a:txBody>
                    <a:bodyPr/>
                    <a:lstStyle/>
                    <a:p>
                      <a:pPr indent="0" lvl="0" marL="0" rtl="0" algn="l">
                        <a:spcBef>
                          <a:spcPts val="0"/>
                        </a:spcBef>
                        <a:spcAft>
                          <a:spcPts val="0"/>
                        </a:spcAft>
                        <a:buNone/>
                      </a:pPr>
                      <a:r>
                        <a:rPr lang="en"/>
                        <a:t>Creates an </a:t>
                      </a:r>
                      <a:r>
                        <a:rPr b="1" lang="en"/>
                        <a:t>N-dimensional array</a:t>
                      </a:r>
                      <a:r>
                        <a:rPr lang="en"/>
                        <a:t> (ndarray) which is more </a:t>
                      </a:r>
                      <a:r>
                        <a:rPr b="1" lang="en"/>
                        <a:t>memory efficient</a:t>
                      </a:r>
                      <a:r>
                        <a:rPr lang="en"/>
                        <a:t> than standard python lists </a:t>
                      </a:r>
                      <a:endParaRPr/>
                    </a:p>
                  </a:txBody>
                  <a:tcPr marT="91425" marB="91425" marR="91425" marL="91425"/>
                </a:tc>
              </a:tr>
              <a:tr h="354150">
                <a:tc>
                  <a:txBody>
                    <a:bodyPr/>
                    <a:lstStyle/>
                    <a:p>
                      <a:pPr indent="0" lvl="0" marL="0" rtl="0" algn="l">
                        <a:spcBef>
                          <a:spcPts val="0"/>
                        </a:spcBef>
                        <a:spcAft>
                          <a:spcPts val="0"/>
                        </a:spcAft>
                        <a:buNone/>
                      </a:pPr>
                      <a:r>
                        <a:rPr lang="en"/>
                        <a:t>np.unique()</a:t>
                      </a:r>
                      <a:endParaRPr/>
                    </a:p>
                  </a:txBody>
                  <a:tcPr marT="91425" marB="91425" marR="91425" marL="91425"/>
                </a:tc>
                <a:tc>
                  <a:txBody>
                    <a:bodyPr/>
                    <a:lstStyle/>
                    <a:p>
                      <a:pPr indent="0" lvl="0" marL="0" rtl="0" algn="l">
                        <a:spcBef>
                          <a:spcPts val="0"/>
                        </a:spcBef>
                        <a:spcAft>
                          <a:spcPts val="0"/>
                        </a:spcAft>
                        <a:buNone/>
                      </a:pPr>
                      <a:r>
                        <a:rPr lang="en"/>
                        <a:t>Returns the </a:t>
                      </a:r>
                      <a:r>
                        <a:rPr b="1" lang="en"/>
                        <a:t>unique elements</a:t>
                      </a:r>
                      <a:r>
                        <a:rPr lang="en"/>
                        <a:t> in a NumPy array (also returns the </a:t>
                      </a:r>
                      <a:r>
                        <a:rPr b="1" lang="en"/>
                        <a:t>counts of each element</a:t>
                      </a:r>
                      <a:r>
                        <a:rPr lang="en"/>
                        <a:t> given the keyword argument, </a:t>
                      </a:r>
                      <a:r>
                        <a:rPr lang="en"/>
                        <a:t>return_counts=True</a:t>
                      </a:r>
                      <a:r>
                        <a:rPr lang="en"/>
                        <a:t>)</a:t>
                      </a:r>
                      <a:endParaRPr/>
                    </a:p>
                  </a:txBody>
                  <a:tcPr marT="91425" marB="91425" marR="91425" marL="91425"/>
                </a:tc>
              </a:tr>
            </a:tbl>
          </a:graphicData>
        </a:graphic>
      </p:graphicFrame>
      <p:sp>
        <p:nvSpPr>
          <p:cNvPr id="1634" name="Google Shape;1634;p78"/>
          <p:cNvSpPr txBox="1"/>
          <p:nvPr/>
        </p:nvSpPr>
        <p:spPr>
          <a:xfrm>
            <a:off x="99150" y="545326"/>
            <a:ext cx="50319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Important Functions to Know (pt. 5)</a:t>
            </a:r>
            <a:endParaRPr b="1" sz="2000">
              <a:solidFill>
                <a:srgbClr val="2E2127"/>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grpSp>
        <p:nvGrpSpPr>
          <p:cNvPr id="1639" name="Google Shape;1639;p79"/>
          <p:cNvGrpSpPr/>
          <p:nvPr/>
        </p:nvGrpSpPr>
        <p:grpSpPr>
          <a:xfrm>
            <a:off x="-25" y="0"/>
            <a:ext cx="9144020" cy="342900"/>
            <a:chOff x="-25" y="0"/>
            <a:chExt cx="9144020" cy="342900"/>
          </a:xfrm>
        </p:grpSpPr>
        <p:sp>
          <p:nvSpPr>
            <p:cNvPr id="1640" name="Google Shape;1640;p7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9"/>
            <p:cNvGrpSpPr/>
            <p:nvPr/>
          </p:nvGrpSpPr>
          <p:grpSpPr>
            <a:xfrm>
              <a:off x="215975" y="111150"/>
              <a:ext cx="642950" cy="120600"/>
              <a:chOff x="215975" y="152625"/>
              <a:chExt cx="642950" cy="120600"/>
            </a:xfrm>
          </p:grpSpPr>
          <p:sp>
            <p:nvSpPr>
              <p:cNvPr id="1642" name="Google Shape;1642;p7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5" name="Google Shape;1645;p79"/>
          <p:cNvSpPr txBox="1"/>
          <p:nvPr/>
        </p:nvSpPr>
        <p:spPr>
          <a:xfrm>
            <a:off x="136325" y="495751"/>
            <a:ext cx="50319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Upload Files into Colab</a:t>
            </a:r>
            <a:endParaRPr b="1" sz="2000">
              <a:solidFill>
                <a:srgbClr val="2E2127"/>
              </a:solidFill>
              <a:latin typeface="Montserrat"/>
              <a:ea typeface="Montserrat"/>
              <a:cs typeface="Montserrat"/>
              <a:sym typeface="Montserrat"/>
            </a:endParaRPr>
          </a:p>
        </p:txBody>
      </p:sp>
      <p:pic>
        <p:nvPicPr>
          <p:cNvPr id="1646" name="Google Shape;1646;p79" title="Screenshot 2025-09-26 at 1.14.14 PM.png"/>
          <p:cNvPicPr preferRelativeResize="0"/>
          <p:nvPr/>
        </p:nvPicPr>
        <p:blipFill>
          <a:blip r:embed="rId3">
            <a:alphaModFix/>
          </a:blip>
          <a:stretch>
            <a:fillRect/>
          </a:stretch>
        </p:blipFill>
        <p:spPr>
          <a:xfrm>
            <a:off x="1419829" y="1152150"/>
            <a:ext cx="6981120" cy="3817825"/>
          </a:xfrm>
          <a:prstGeom prst="rect">
            <a:avLst/>
          </a:prstGeom>
          <a:noFill/>
          <a:ln>
            <a:noFill/>
          </a:ln>
        </p:spPr>
      </p:pic>
      <p:sp>
        <p:nvSpPr>
          <p:cNvPr id="1647" name="Google Shape;1647;p79"/>
          <p:cNvSpPr/>
          <p:nvPr/>
        </p:nvSpPr>
        <p:spPr>
          <a:xfrm>
            <a:off x="368750" y="2186572"/>
            <a:ext cx="930600" cy="307200"/>
          </a:xfrm>
          <a:prstGeom prst="rightArrow">
            <a:avLst>
              <a:gd fmla="val 50000" name="adj1"/>
              <a:gd fmla="val 50000" name="adj2"/>
            </a:avLst>
          </a:prstGeom>
          <a:solidFill>
            <a:srgbClr val="FF0000"/>
          </a:solidFill>
          <a:ln cap="flat" cmpd="sng" w="10300">
            <a:solidFill>
              <a:srgbClr val="494949"/>
            </a:solidFill>
            <a:prstDash val="solid"/>
            <a:round/>
            <a:headEnd len="sm" w="sm" type="none"/>
            <a:tailEnd len="sm" w="sm" type="none"/>
          </a:ln>
        </p:spPr>
        <p:txBody>
          <a:bodyPr anchorCtr="0" anchor="ctr" bIns="98875" lIns="98875" spcFirstLastPara="1" rIns="98875" wrap="square" tIns="98875">
            <a:noAutofit/>
          </a:bodyPr>
          <a:lstStyle/>
          <a:p>
            <a:pPr indent="0" lvl="0" marL="0" rtl="0" algn="ctr">
              <a:spcBef>
                <a:spcPts val="0"/>
              </a:spcBef>
              <a:spcAft>
                <a:spcPts val="0"/>
              </a:spcAft>
              <a:buNone/>
            </a:pPr>
            <a:r>
              <a:t/>
            </a:r>
            <a:endParaRPr sz="1514">
              <a:solidFill>
                <a:srgbClr val="FF0000"/>
              </a:solidFill>
            </a:endParaRPr>
          </a:p>
        </p:txBody>
      </p:sp>
      <p:sp>
        <p:nvSpPr>
          <p:cNvPr id="1648" name="Google Shape;1648;p79"/>
          <p:cNvSpPr txBox="1"/>
          <p:nvPr/>
        </p:nvSpPr>
        <p:spPr>
          <a:xfrm>
            <a:off x="368750" y="1583177"/>
            <a:ext cx="930600" cy="622800"/>
          </a:xfrm>
          <a:prstGeom prst="rect">
            <a:avLst/>
          </a:prstGeom>
          <a:noFill/>
          <a:ln>
            <a:noFill/>
          </a:ln>
        </p:spPr>
        <p:txBody>
          <a:bodyPr anchorCtr="0" anchor="t" bIns="98875" lIns="98875" spcFirstLastPara="1" rIns="98875" wrap="square" tIns="98875">
            <a:noAutofit/>
          </a:bodyPr>
          <a:lstStyle/>
          <a:p>
            <a:pPr indent="0" lvl="0" marL="0" rtl="0" algn="l">
              <a:spcBef>
                <a:spcPts val="0"/>
              </a:spcBef>
              <a:spcAft>
                <a:spcPts val="0"/>
              </a:spcAft>
              <a:buNone/>
            </a:pPr>
            <a:r>
              <a:rPr lang="en" sz="1081">
                <a:latin typeface="Barlow Semi Condensed"/>
                <a:ea typeface="Barlow Semi Condensed"/>
                <a:cs typeface="Barlow Semi Condensed"/>
                <a:sym typeface="Barlow Semi Condensed"/>
              </a:rPr>
              <a:t>Click on the folder in the sidebar</a:t>
            </a:r>
            <a:endParaRPr sz="1081">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grpSp>
        <p:nvGrpSpPr>
          <p:cNvPr id="1653" name="Google Shape;1653;p80"/>
          <p:cNvGrpSpPr/>
          <p:nvPr/>
        </p:nvGrpSpPr>
        <p:grpSpPr>
          <a:xfrm>
            <a:off x="-25" y="0"/>
            <a:ext cx="9144020" cy="342900"/>
            <a:chOff x="-25" y="0"/>
            <a:chExt cx="9144020" cy="342900"/>
          </a:xfrm>
        </p:grpSpPr>
        <p:sp>
          <p:nvSpPr>
            <p:cNvPr id="1654" name="Google Shape;1654;p8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80"/>
            <p:cNvGrpSpPr/>
            <p:nvPr/>
          </p:nvGrpSpPr>
          <p:grpSpPr>
            <a:xfrm>
              <a:off x="215975" y="111150"/>
              <a:ext cx="642950" cy="120600"/>
              <a:chOff x="215975" y="152625"/>
              <a:chExt cx="642950" cy="120600"/>
            </a:xfrm>
          </p:grpSpPr>
          <p:sp>
            <p:nvSpPr>
              <p:cNvPr id="1656" name="Google Shape;1656;p8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80"/>
          <p:cNvSpPr txBox="1"/>
          <p:nvPr/>
        </p:nvSpPr>
        <p:spPr>
          <a:xfrm>
            <a:off x="136325" y="495751"/>
            <a:ext cx="50319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Upload Files into Colab</a:t>
            </a:r>
            <a:endParaRPr b="1" sz="2000">
              <a:solidFill>
                <a:srgbClr val="2E2127"/>
              </a:solidFill>
              <a:latin typeface="Montserrat"/>
              <a:ea typeface="Montserrat"/>
              <a:cs typeface="Montserrat"/>
              <a:sym typeface="Montserrat"/>
            </a:endParaRPr>
          </a:p>
        </p:txBody>
      </p:sp>
      <p:pic>
        <p:nvPicPr>
          <p:cNvPr id="1660" name="Google Shape;1660;p80" title="Screenshot 2025-09-26 at 1.14.41 PM.png"/>
          <p:cNvPicPr preferRelativeResize="0"/>
          <p:nvPr/>
        </p:nvPicPr>
        <p:blipFill>
          <a:blip r:embed="rId3">
            <a:alphaModFix/>
          </a:blip>
          <a:stretch>
            <a:fillRect/>
          </a:stretch>
        </p:blipFill>
        <p:spPr>
          <a:xfrm>
            <a:off x="1677237" y="1371237"/>
            <a:ext cx="6567276" cy="3591476"/>
          </a:xfrm>
          <a:prstGeom prst="rect">
            <a:avLst/>
          </a:prstGeom>
          <a:noFill/>
          <a:ln>
            <a:noFill/>
          </a:ln>
        </p:spPr>
      </p:pic>
      <p:sp>
        <p:nvSpPr>
          <p:cNvPr id="1661" name="Google Shape;1661;p80"/>
          <p:cNvSpPr/>
          <p:nvPr/>
        </p:nvSpPr>
        <p:spPr>
          <a:xfrm>
            <a:off x="1036625" y="1753400"/>
            <a:ext cx="851100" cy="236400"/>
          </a:xfrm>
          <a:prstGeom prst="rightArrow">
            <a:avLst>
              <a:gd fmla="val 50000" name="adj1"/>
              <a:gd fmla="val 50000" name="adj2"/>
            </a:avLst>
          </a:prstGeom>
          <a:solidFill>
            <a:srgbClr val="FF0000"/>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2" name="Google Shape;1662;p80"/>
          <p:cNvSpPr txBox="1"/>
          <p:nvPr/>
        </p:nvSpPr>
        <p:spPr>
          <a:xfrm>
            <a:off x="440950" y="1044300"/>
            <a:ext cx="11724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arlow Semi Condensed"/>
                <a:ea typeface="Barlow Semi Condensed"/>
                <a:cs typeface="Barlow Semi Condensed"/>
                <a:sym typeface="Barlow Semi Condensed"/>
              </a:rPr>
              <a:t>Click the upload button and select the file you want to upload</a:t>
            </a:r>
            <a:endParaRPr sz="1000">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4"/>
          <p:cNvSpPr txBox="1"/>
          <p:nvPr>
            <p:ph type="title"/>
          </p:nvPr>
        </p:nvSpPr>
        <p:spPr>
          <a:xfrm>
            <a:off x="536938" y="2075525"/>
            <a:ext cx="4016700" cy="109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Fun Icebreaker!!</a:t>
            </a:r>
            <a:endParaRPr sz="4300"/>
          </a:p>
        </p:txBody>
      </p:sp>
      <p:sp>
        <p:nvSpPr>
          <p:cNvPr id="672" name="Google Shape;672;p54"/>
          <p:cNvSpPr txBox="1"/>
          <p:nvPr>
            <p:ph idx="1" type="subTitle"/>
          </p:nvPr>
        </p:nvSpPr>
        <p:spPr>
          <a:xfrm>
            <a:off x="536938" y="2971725"/>
            <a:ext cx="4016700" cy="938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700">
                <a:solidFill>
                  <a:srgbClr val="2E2127"/>
                </a:solidFill>
                <a:latin typeface="Alata"/>
                <a:ea typeface="Alata"/>
                <a:cs typeface="Alata"/>
                <a:sym typeface="Alata"/>
              </a:rPr>
              <a:t>Get to know us and start to learn about each other with a fun icebreaker!</a:t>
            </a:r>
            <a:endParaRPr sz="1800">
              <a:solidFill>
                <a:srgbClr val="2E2127"/>
              </a:solidFill>
              <a:latin typeface="Alata"/>
              <a:ea typeface="Alata"/>
              <a:cs typeface="Alata"/>
              <a:sym typeface="Alata"/>
            </a:endParaRPr>
          </a:p>
        </p:txBody>
      </p:sp>
      <p:sp>
        <p:nvSpPr>
          <p:cNvPr id="673" name="Google Shape;673;p54"/>
          <p:cNvSpPr txBox="1"/>
          <p:nvPr>
            <p:ph idx="2" type="title"/>
          </p:nvPr>
        </p:nvSpPr>
        <p:spPr>
          <a:xfrm>
            <a:off x="53695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0"/>
              <a:t>01</a:t>
            </a:r>
            <a:endParaRPr sz="9000"/>
          </a:p>
        </p:txBody>
      </p:sp>
      <p:sp>
        <p:nvSpPr>
          <p:cNvPr id="674" name="Google Shape;674;p54"/>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4"/>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54"/>
          <p:cNvGrpSpPr/>
          <p:nvPr/>
        </p:nvGrpSpPr>
        <p:grpSpPr>
          <a:xfrm>
            <a:off x="4697018" y="1067408"/>
            <a:ext cx="4016600" cy="3510181"/>
            <a:chOff x="4195962" y="812731"/>
            <a:chExt cx="4338518" cy="3791511"/>
          </a:xfrm>
        </p:grpSpPr>
        <p:grpSp>
          <p:nvGrpSpPr>
            <p:cNvPr id="678" name="Google Shape;678;p54"/>
            <p:cNvGrpSpPr/>
            <p:nvPr/>
          </p:nvGrpSpPr>
          <p:grpSpPr>
            <a:xfrm>
              <a:off x="4470000" y="812731"/>
              <a:ext cx="3490051" cy="2287960"/>
              <a:chOff x="4849800" y="1060525"/>
              <a:chExt cx="2932816" cy="1922656"/>
            </a:xfrm>
          </p:grpSpPr>
          <p:sp>
            <p:nvSpPr>
              <p:cNvPr id="679" name="Google Shape;679;p54"/>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4"/>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4"/>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4"/>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4"/>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4"/>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4"/>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4"/>
            <p:cNvGrpSpPr/>
            <p:nvPr/>
          </p:nvGrpSpPr>
          <p:grpSpPr>
            <a:xfrm>
              <a:off x="7414457" y="2192098"/>
              <a:ext cx="849904" cy="2412145"/>
              <a:chOff x="6603185" y="2152793"/>
              <a:chExt cx="887165" cy="2517897"/>
            </a:xfrm>
          </p:grpSpPr>
          <p:sp>
            <p:nvSpPr>
              <p:cNvPr id="701" name="Google Shape;701;p54"/>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4"/>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4"/>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4"/>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4"/>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4"/>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4"/>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4"/>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4"/>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54"/>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4"/>
            <p:cNvGrpSpPr/>
            <p:nvPr/>
          </p:nvGrpSpPr>
          <p:grpSpPr>
            <a:xfrm>
              <a:off x="4195962" y="2113572"/>
              <a:ext cx="1676362" cy="2488197"/>
              <a:chOff x="4587881" y="2070350"/>
              <a:chExt cx="1749856" cy="2597283"/>
            </a:xfrm>
          </p:grpSpPr>
          <p:sp>
            <p:nvSpPr>
              <p:cNvPr id="745" name="Google Shape;745;p54"/>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7C4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54"/>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grpSp>
        <p:nvGrpSpPr>
          <p:cNvPr id="1667" name="Google Shape;1667;p81"/>
          <p:cNvGrpSpPr/>
          <p:nvPr/>
        </p:nvGrpSpPr>
        <p:grpSpPr>
          <a:xfrm>
            <a:off x="-25" y="0"/>
            <a:ext cx="9144020" cy="342900"/>
            <a:chOff x="-25" y="0"/>
            <a:chExt cx="9144020" cy="342900"/>
          </a:xfrm>
        </p:grpSpPr>
        <p:sp>
          <p:nvSpPr>
            <p:cNvPr id="1668" name="Google Shape;1668;p8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9" name="Google Shape;1669;p81"/>
            <p:cNvGrpSpPr/>
            <p:nvPr/>
          </p:nvGrpSpPr>
          <p:grpSpPr>
            <a:xfrm>
              <a:off x="215975" y="111150"/>
              <a:ext cx="642950" cy="120600"/>
              <a:chOff x="215975" y="152625"/>
              <a:chExt cx="642950" cy="120600"/>
            </a:xfrm>
          </p:grpSpPr>
          <p:sp>
            <p:nvSpPr>
              <p:cNvPr id="1670" name="Google Shape;1670;p8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3" name="Google Shape;1673;p81"/>
          <p:cNvSpPr txBox="1"/>
          <p:nvPr/>
        </p:nvSpPr>
        <p:spPr>
          <a:xfrm>
            <a:off x="136325" y="495751"/>
            <a:ext cx="50319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Upload Files into Colab</a:t>
            </a:r>
            <a:endParaRPr b="1" sz="2000">
              <a:solidFill>
                <a:srgbClr val="2E2127"/>
              </a:solidFill>
              <a:latin typeface="Montserrat"/>
              <a:ea typeface="Montserrat"/>
              <a:cs typeface="Montserrat"/>
              <a:sym typeface="Montserrat"/>
            </a:endParaRPr>
          </a:p>
        </p:txBody>
      </p:sp>
      <p:pic>
        <p:nvPicPr>
          <p:cNvPr id="1674" name="Google Shape;1674;p81" title="Screenshot 2025-09-26 at 1.15.04 PM.png"/>
          <p:cNvPicPr preferRelativeResize="0"/>
          <p:nvPr/>
        </p:nvPicPr>
        <p:blipFill>
          <a:blip r:embed="rId3">
            <a:alphaModFix/>
          </a:blip>
          <a:stretch>
            <a:fillRect/>
          </a:stretch>
        </p:blipFill>
        <p:spPr>
          <a:xfrm>
            <a:off x="1774236" y="1214125"/>
            <a:ext cx="6453929" cy="3529501"/>
          </a:xfrm>
          <a:prstGeom prst="rect">
            <a:avLst/>
          </a:prstGeom>
          <a:noFill/>
          <a:ln>
            <a:noFill/>
          </a:ln>
        </p:spPr>
      </p:pic>
      <p:sp>
        <p:nvSpPr>
          <p:cNvPr id="1675" name="Google Shape;1675;p81"/>
          <p:cNvSpPr/>
          <p:nvPr/>
        </p:nvSpPr>
        <p:spPr>
          <a:xfrm>
            <a:off x="1180750" y="2529725"/>
            <a:ext cx="1021200" cy="283800"/>
          </a:xfrm>
          <a:prstGeom prst="rightArrow">
            <a:avLst>
              <a:gd fmla="val 50000" name="adj1"/>
              <a:gd fmla="val 50000" name="adj2"/>
            </a:avLst>
          </a:prstGeom>
          <a:solidFill>
            <a:srgbClr val="FF0000"/>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676" name="Google Shape;1676;p81"/>
          <p:cNvSpPr txBox="1"/>
          <p:nvPr/>
        </p:nvSpPr>
        <p:spPr>
          <a:xfrm>
            <a:off x="745825" y="1584225"/>
            <a:ext cx="983400" cy="7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arlow Semi Condensed"/>
                <a:ea typeface="Barlow Semi Condensed"/>
                <a:cs typeface="Barlow Semi Condensed"/>
                <a:sym typeface="Barlow Semi Condensed"/>
              </a:rPr>
              <a:t>Click the three dots and copy the path. Put this in your read function</a:t>
            </a:r>
            <a:endParaRPr sz="1000">
              <a:latin typeface="Barlow Semi Condensed"/>
              <a:ea typeface="Barlow Semi Condensed"/>
              <a:cs typeface="Barlow Semi Condensed"/>
              <a:sym typeface="Barlow Semi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82"/>
          <p:cNvSpPr/>
          <p:nvPr/>
        </p:nvSpPr>
        <p:spPr>
          <a:xfrm>
            <a:off x="1735150" y="1140250"/>
            <a:ext cx="5540100" cy="1561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grpSp>
        <p:nvGrpSpPr>
          <p:cNvPr id="1682" name="Google Shape;1682;p82"/>
          <p:cNvGrpSpPr/>
          <p:nvPr/>
        </p:nvGrpSpPr>
        <p:grpSpPr>
          <a:xfrm>
            <a:off x="-25" y="0"/>
            <a:ext cx="9144020" cy="342900"/>
            <a:chOff x="-25" y="0"/>
            <a:chExt cx="9144020" cy="342900"/>
          </a:xfrm>
        </p:grpSpPr>
        <p:sp>
          <p:nvSpPr>
            <p:cNvPr id="1683" name="Google Shape;1683;p82"/>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82"/>
            <p:cNvGrpSpPr/>
            <p:nvPr/>
          </p:nvGrpSpPr>
          <p:grpSpPr>
            <a:xfrm>
              <a:off x="215975" y="111150"/>
              <a:ext cx="642950" cy="120600"/>
              <a:chOff x="215975" y="152625"/>
              <a:chExt cx="642950" cy="120600"/>
            </a:xfrm>
          </p:grpSpPr>
          <p:sp>
            <p:nvSpPr>
              <p:cNvPr id="1685" name="Google Shape;1685;p82"/>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2"/>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2"/>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8" name="Google Shape;1688;p82"/>
          <p:cNvSpPr txBox="1"/>
          <p:nvPr/>
        </p:nvSpPr>
        <p:spPr>
          <a:xfrm>
            <a:off x="136325" y="495751"/>
            <a:ext cx="50319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Mount Your Google Drive</a:t>
            </a:r>
            <a:endParaRPr b="1" sz="2000">
              <a:solidFill>
                <a:srgbClr val="2E2127"/>
              </a:solidFill>
              <a:latin typeface="Montserrat"/>
              <a:ea typeface="Montserrat"/>
              <a:cs typeface="Montserrat"/>
              <a:sym typeface="Montserrat"/>
            </a:endParaRPr>
          </a:p>
        </p:txBody>
      </p:sp>
      <p:sp>
        <p:nvSpPr>
          <p:cNvPr id="1689" name="Google Shape;1689;p82"/>
          <p:cNvSpPr txBox="1"/>
          <p:nvPr/>
        </p:nvSpPr>
        <p:spPr>
          <a:xfrm>
            <a:off x="1950588" y="1251800"/>
            <a:ext cx="5242800" cy="15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9723B4"/>
                </a:solidFill>
                <a:latin typeface="Courier New"/>
                <a:ea typeface="Courier New"/>
                <a:cs typeface="Courier New"/>
                <a:sym typeface="Courier New"/>
              </a:rPr>
              <a:t>from</a:t>
            </a:r>
            <a:r>
              <a:rPr lang="en" sz="1350">
                <a:latin typeface="Courier New"/>
                <a:ea typeface="Courier New"/>
                <a:cs typeface="Courier New"/>
                <a:sym typeface="Courier New"/>
              </a:rPr>
              <a:t> google.colab </a:t>
            </a:r>
            <a:r>
              <a:rPr lang="en" sz="1350">
                <a:solidFill>
                  <a:srgbClr val="9723B4"/>
                </a:solidFill>
                <a:latin typeface="Courier New"/>
                <a:ea typeface="Courier New"/>
                <a:cs typeface="Courier New"/>
                <a:sym typeface="Courier New"/>
              </a:rPr>
              <a:t>import</a:t>
            </a:r>
            <a:r>
              <a:rPr lang="en" sz="1350">
                <a:latin typeface="Courier New"/>
                <a:ea typeface="Courier New"/>
                <a:cs typeface="Courier New"/>
                <a:sym typeface="Courier New"/>
              </a:rPr>
              <a:t> drive</a:t>
            </a:r>
            <a:endParaRPr sz="1350">
              <a:latin typeface="Courier New"/>
              <a:ea typeface="Courier New"/>
              <a:cs typeface="Courier New"/>
              <a:sym typeface="Courier New"/>
            </a:endParaRPr>
          </a:p>
          <a:p>
            <a:pPr indent="0" lvl="0" marL="1371600" rtl="0" algn="l">
              <a:spcBef>
                <a:spcPts val="0"/>
              </a:spcBef>
              <a:spcAft>
                <a:spcPts val="0"/>
              </a:spcAft>
              <a:buNone/>
            </a:pPr>
            <a:r>
              <a:t/>
            </a:r>
            <a:endParaRPr sz="1350">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latin typeface="Courier New"/>
                <a:ea typeface="Courier New"/>
                <a:cs typeface="Courier New"/>
                <a:sym typeface="Courier New"/>
              </a:rPr>
              <a:t>drive.mount(</a:t>
            </a:r>
            <a:r>
              <a:rPr lang="en" sz="1350">
                <a:solidFill>
                  <a:srgbClr val="A31515"/>
                </a:solidFill>
                <a:latin typeface="Courier New"/>
                <a:ea typeface="Courier New"/>
                <a:cs typeface="Courier New"/>
                <a:sym typeface="Courier New"/>
              </a:rPr>
              <a:t>'/content/drive'</a:t>
            </a:r>
            <a:r>
              <a:rPr lang="en" sz="1350">
                <a:latin typeface="Courier New"/>
                <a:ea typeface="Courier New"/>
                <a:cs typeface="Courier New"/>
                <a:sym typeface="Courier New"/>
              </a:rPr>
              <a:t>)</a:t>
            </a:r>
            <a:endParaRPr sz="1350">
              <a:latin typeface="Courier New"/>
              <a:ea typeface="Courier New"/>
              <a:cs typeface="Courier New"/>
              <a:sym typeface="Courier New"/>
            </a:endParaRPr>
          </a:p>
          <a:p>
            <a:pPr indent="457200" lvl="0" marL="914400" rtl="0" algn="l">
              <a:lnSpc>
                <a:spcPct val="135714"/>
              </a:lnSpc>
              <a:spcBef>
                <a:spcPts val="0"/>
              </a:spcBef>
              <a:spcAft>
                <a:spcPts val="0"/>
              </a:spcAft>
              <a:buNone/>
            </a:pPr>
            <a:r>
              <a:t/>
            </a:r>
            <a:endParaRPr sz="1350">
              <a:latin typeface="Courier New"/>
              <a:ea typeface="Courier New"/>
              <a:cs typeface="Courier New"/>
              <a:sym typeface="Courier New"/>
            </a:endParaRPr>
          </a:p>
          <a:p>
            <a:pPr indent="0" lvl="0" marL="0" rtl="0" algn="l">
              <a:lnSpc>
                <a:spcPct val="135714"/>
              </a:lnSpc>
              <a:spcBef>
                <a:spcPts val="0"/>
              </a:spcBef>
              <a:spcAft>
                <a:spcPts val="0"/>
              </a:spcAft>
              <a:buNone/>
            </a:pPr>
            <a:r>
              <a:rPr lang="en" sz="1350">
                <a:latin typeface="Courier New"/>
                <a:ea typeface="Courier New"/>
                <a:cs typeface="Courier New"/>
                <a:sym typeface="Courier New"/>
              </a:rPr>
              <a:t>pd.read_csv(‘/content/drive/MyDrive/[FILE NAME]’)</a:t>
            </a:r>
            <a:endParaRPr sz="1300">
              <a:solidFill>
                <a:schemeClr val="dk2"/>
              </a:solidFill>
              <a:latin typeface="Montserrat"/>
              <a:ea typeface="Montserrat"/>
              <a:cs typeface="Montserrat"/>
              <a:sym typeface="Montserrat"/>
            </a:endParaRPr>
          </a:p>
        </p:txBody>
      </p:sp>
      <p:sp>
        <p:nvSpPr>
          <p:cNvPr id="1690" name="Google Shape;1690;p82"/>
          <p:cNvSpPr txBox="1"/>
          <p:nvPr/>
        </p:nvSpPr>
        <p:spPr>
          <a:xfrm>
            <a:off x="543888" y="2900200"/>
            <a:ext cx="8056200" cy="188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2E2127"/>
                </a:solidFill>
                <a:latin typeface="Montserrat"/>
                <a:ea typeface="Montserrat"/>
                <a:cs typeface="Montserrat"/>
                <a:sym typeface="Montserrat"/>
              </a:rPr>
              <a:t>**NOTE: </a:t>
            </a:r>
            <a:r>
              <a:rPr lang="en" sz="1600">
                <a:solidFill>
                  <a:srgbClr val="2E2127"/>
                </a:solidFill>
                <a:latin typeface="Montserrat"/>
                <a:ea typeface="Montserrat"/>
                <a:cs typeface="Montserrat"/>
                <a:sym typeface="Montserrat"/>
              </a:rPr>
              <a:t>If you saved your dataset in a folder (not just loose in your MyDrive folder), you will need to add further code to the file path before the file name in the final line. For example, if I saved my data called “alzheimers.csv” in a folder called “MDST-W26,” my read_csv statement would read:</a:t>
            </a:r>
            <a:endParaRPr sz="1600">
              <a:solidFill>
                <a:srgbClr val="2E2127"/>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2E2127"/>
              </a:solidFill>
              <a:latin typeface="Montserrat"/>
              <a:ea typeface="Montserrat"/>
              <a:cs typeface="Montserrat"/>
              <a:sym typeface="Montserrat"/>
            </a:endParaRPr>
          </a:p>
          <a:p>
            <a:pPr indent="0" lvl="0" marL="0" rtl="0" algn="l">
              <a:spcBef>
                <a:spcPts val="0"/>
              </a:spcBef>
              <a:spcAft>
                <a:spcPts val="0"/>
              </a:spcAft>
              <a:buNone/>
            </a:pPr>
            <a:r>
              <a:rPr lang="en" sz="1600">
                <a:solidFill>
                  <a:srgbClr val="2E2127"/>
                </a:solidFill>
                <a:latin typeface="Montserrat"/>
                <a:ea typeface="Montserrat"/>
                <a:cs typeface="Montserrat"/>
                <a:sym typeface="Montserrat"/>
              </a:rPr>
              <a:t>		</a:t>
            </a:r>
            <a:r>
              <a:rPr lang="en" sz="1350">
                <a:highlight>
                  <a:schemeClr val="lt1"/>
                </a:highlight>
                <a:latin typeface="Courier New"/>
                <a:ea typeface="Courier New"/>
                <a:cs typeface="Courier New"/>
                <a:sym typeface="Courier New"/>
              </a:rPr>
              <a:t>pd.read_csv(‘/content/drive/MyDrive/MDST-W26/alzheimers.csv’)</a:t>
            </a:r>
            <a:endParaRPr sz="1600">
              <a:solidFill>
                <a:srgbClr val="2E2127"/>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grpSp>
        <p:nvGrpSpPr>
          <p:cNvPr id="1695" name="Google Shape;1695;p83"/>
          <p:cNvGrpSpPr/>
          <p:nvPr/>
        </p:nvGrpSpPr>
        <p:grpSpPr>
          <a:xfrm>
            <a:off x="-25" y="0"/>
            <a:ext cx="9144020" cy="342900"/>
            <a:chOff x="-25" y="0"/>
            <a:chExt cx="9144020" cy="342900"/>
          </a:xfrm>
        </p:grpSpPr>
        <p:sp>
          <p:nvSpPr>
            <p:cNvPr id="1696" name="Google Shape;1696;p83"/>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83"/>
            <p:cNvGrpSpPr/>
            <p:nvPr/>
          </p:nvGrpSpPr>
          <p:grpSpPr>
            <a:xfrm>
              <a:off x="215975" y="111150"/>
              <a:ext cx="642950" cy="120600"/>
              <a:chOff x="215975" y="152625"/>
              <a:chExt cx="642950" cy="120600"/>
            </a:xfrm>
          </p:grpSpPr>
          <p:sp>
            <p:nvSpPr>
              <p:cNvPr id="1698" name="Google Shape;1698;p83"/>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3"/>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3"/>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1" name="Google Shape;1701;p83"/>
          <p:cNvSpPr txBox="1"/>
          <p:nvPr/>
        </p:nvSpPr>
        <p:spPr>
          <a:xfrm>
            <a:off x="497550" y="470400"/>
            <a:ext cx="8148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Create a GitHub Repository (yay for version control!)</a:t>
            </a:r>
            <a:endParaRPr b="1" sz="2000">
              <a:solidFill>
                <a:srgbClr val="2E2127"/>
              </a:solidFill>
              <a:latin typeface="Montserrat"/>
              <a:ea typeface="Montserrat"/>
              <a:cs typeface="Montserrat"/>
              <a:sym typeface="Montserrat"/>
            </a:endParaRPr>
          </a:p>
        </p:txBody>
      </p:sp>
      <p:pic>
        <p:nvPicPr>
          <p:cNvPr id="1702" name="Google Shape;1702;p83" title="Screenshot 2026-01-20 at 3.45.56 PM.png"/>
          <p:cNvPicPr preferRelativeResize="0"/>
          <p:nvPr/>
        </p:nvPicPr>
        <p:blipFill>
          <a:blip r:embed="rId3">
            <a:alphaModFix/>
          </a:blip>
          <a:stretch>
            <a:fillRect/>
          </a:stretch>
        </p:blipFill>
        <p:spPr>
          <a:xfrm>
            <a:off x="811125" y="1584100"/>
            <a:ext cx="7521751" cy="3452350"/>
          </a:xfrm>
          <a:prstGeom prst="rect">
            <a:avLst/>
          </a:prstGeom>
          <a:noFill/>
          <a:ln>
            <a:noFill/>
          </a:ln>
        </p:spPr>
      </p:pic>
      <p:sp>
        <p:nvSpPr>
          <p:cNvPr id="1703" name="Google Shape;1703;p83"/>
          <p:cNvSpPr/>
          <p:nvPr/>
        </p:nvSpPr>
        <p:spPr>
          <a:xfrm>
            <a:off x="6942450" y="2571750"/>
            <a:ext cx="633600" cy="152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1704" name="Google Shape;1704;p83"/>
          <p:cNvSpPr txBox="1"/>
          <p:nvPr/>
        </p:nvSpPr>
        <p:spPr>
          <a:xfrm>
            <a:off x="811125" y="926832"/>
            <a:ext cx="7521900" cy="441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lata"/>
              <a:buAutoNum type="arabicPeriod"/>
            </a:pPr>
            <a:r>
              <a:rPr lang="en" sz="1300">
                <a:latin typeface="Alata"/>
                <a:ea typeface="Alata"/>
                <a:cs typeface="Alata"/>
                <a:sym typeface="Alata"/>
              </a:rPr>
              <a:t>Navigate to GitHub, click your profile picture, and select “Repositories.” Then, click the green “New” button next to the “Language” dropdown menu</a:t>
            </a:r>
            <a:endParaRPr sz="1300">
              <a:latin typeface="Alata"/>
              <a:ea typeface="Alata"/>
              <a:cs typeface="Alata"/>
              <a:sym typeface="Ala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grpSp>
        <p:nvGrpSpPr>
          <p:cNvPr id="1709" name="Google Shape;1709;p84"/>
          <p:cNvGrpSpPr/>
          <p:nvPr/>
        </p:nvGrpSpPr>
        <p:grpSpPr>
          <a:xfrm>
            <a:off x="-25" y="0"/>
            <a:ext cx="9144020" cy="342900"/>
            <a:chOff x="-25" y="0"/>
            <a:chExt cx="9144020" cy="342900"/>
          </a:xfrm>
        </p:grpSpPr>
        <p:sp>
          <p:nvSpPr>
            <p:cNvPr id="1710" name="Google Shape;1710;p8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1" name="Google Shape;1711;p84"/>
            <p:cNvGrpSpPr/>
            <p:nvPr/>
          </p:nvGrpSpPr>
          <p:grpSpPr>
            <a:xfrm>
              <a:off x="215975" y="111150"/>
              <a:ext cx="642950" cy="120600"/>
              <a:chOff x="215975" y="152625"/>
              <a:chExt cx="642950" cy="120600"/>
            </a:xfrm>
          </p:grpSpPr>
          <p:sp>
            <p:nvSpPr>
              <p:cNvPr id="1712" name="Google Shape;1712;p8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5" name="Google Shape;1715;p84"/>
          <p:cNvSpPr txBox="1"/>
          <p:nvPr/>
        </p:nvSpPr>
        <p:spPr>
          <a:xfrm>
            <a:off x="497550" y="470400"/>
            <a:ext cx="8148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Create a GitHub Repository (yay for version control!)</a:t>
            </a:r>
            <a:endParaRPr b="1" sz="2000">
              <a:solidFill>
                <a:srgbClr val="2E2127"/>
              </a:solidFill>
              <a:latin typeface="Montserrat"/>
              <a:ea typeface="Montserrat"/>
              <a:cs typeface="Montserrat"/>
              <a:sym typeface="Montserrat"/>
            </a:endParaRPr>
          </a:p>
        </p:txBody>
      </p:sp>
      <p:sp>
        <p:nvSpPr>
          <p:cNvPr id="1716" name="Google Shape;1716;p84"/>
          <p:cNvSpPr txBox="1"/>
          <p:nvPr/>
        </p:nvSpPr>
        <p:spPr>
          <a:xfrm>
            <a:off x="944925" y="1041232"/>
            <a:ext cx="75219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Alata"/>
                <a:ea typeface="Alata"/>
                <a:cs typeface="Alata"/>
                <a:sym typeface="Alata"/>
              </a:rPr>
              <a:t>2. Name your repository </a:t>
            </a:r>
            <a:r>
              <a:rPr lang="en" sz="1300">
                <a:latin typeface="Alata"/>
                <a:ea typeface="Alata"/>
                <a:cs typeface="Alata"/>
                <a:sym typeface="Alata"/>
              </a:rPr>
              <a:t>something memorable, then click “Create Repository”</a:t>
            </a:r>
            <a:endParaRPr sz="1300">
              <a:latin typeface="Alata"/>
              <a:ea typeface="Alata"/>
              <a:cs typeface="Alata"/>
              <a:sym typeface="Alata"/>
            </a:endParaRPr>
          </a:p>
        </p:txBody>
      </p:sp>
      <p:pic>
        <p:nvPicPr>
          <p:cNvPr id="1717" name="Google Shape;1717;p84" title="Screenshot 2026-01-20 at 3.46.52 PM.png"/>
          <p:cNvPicPr preferRelativeResize="0"/>
          <p:nvPr/>
        </p:nvPicPr>
        <p:blipFill>
          <a:blip r:embed="rId3">
            <a:alphaModFix/>
          </a:blip>
          <a:stretch>
            <a:fillRect/>
          </a:stretch>
        </p:blipFill>
        <p:spPr>
          <a:xfrm>
            <a:off x="937850" y="1584482"/>
            <a:ext cx="7536051" cy="3469969"/>
          </a:xfrm>
          <a:prstGeom prst="rect">
            <a:avLst/>
          </a:prstGeom>
          <a:noFill/>
          <a:ln>
            <a:noFill/>
          </a:ln>
        </p:spPr>
      </p:pic>
      <p:sp>
        <p:nvSpPr>
          <p:cNvPr id="1718" name="Google Shape;1718;p84"/>
          <p:cNvSpPr/>
          <p:nvPr/>
        </p:nvSpPr>
        <p:spPr>
          <a:xfrm>
            <a:off x="5510875" y="4750775"/>
            <a:ext cx="633600" cy="152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grpSp>
        <p:nvGrpSpPr>
          <p:cNvPr id="1723" name="Google Shape;1723;p85"/>
          <p:cNvGrpSpPr/>
          <p:nvPr/>
        </p:nvGrpSpPr>
        <p:grpSpPr>
          <a:xfrm>
            <a:off x="-25" y="0"/>
            <a:ext cx="9144020" cy="342900"/>
            <a:chOff x="-25" y="0"/>
            <a:chExt cx="9144020" cy="342900"/>
          </a:xfrm>
        </p:grpSpPr>
        <p:sp>
          <p:nvSpPr>
            <p:cNvPr id="1724" name="Google Shape;1724;p8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85"/>
            <p:cNvGrpSpPr/>
            <p:nvPr/>
          </p:nvGrpSpPr>
          <p:grpSpPr>
            <a:xfrm>
              <a:off x="215975" y="111150"/>
              <a:ext cx="642950" cy="120600"/>
              <a:chOff x="215975" y="152625"/>
              <a:chExt cx="642950" cy="120600"/>
            </a:xfrm>
          </p:grpSpPr>
          <p:sp>
            <p:nvSpPr>
              <p:cNvPr id="1726" name="Google Shape;1726;p8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9" name="Google Shape;1729;p85"/>
          <p:cNvSpPr txBox="1"/>
          <p:nvPr/>
        </p:nvSpPr>
        <p:spPr>
          <a:xfrm>
            <a:off x="497550" y="470400"/>
            <a:ext cx="8148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Create a GitHub Repository (yay for version control!)</a:t>
            </a:r>
            <a:endParaRPr b="1" sz="2000">
              <a:solidFill>
                <a:srgbClr val="2E2127"/>
              </a:solidFill>
              <a:latin typeface="Montserrat"/>
              <a:ea typeface="Montserrat"/>
              <a:cs typeface="Montserrat"/>
              <a:sym typeface="Montserrat"/>
            </a:endParaRPr>
          </a:p>
        </p:txBody>
      </p:sp>
      <p:sp>
        <p:nvSpPr>
          <p:cNvPr id="1730" name="Google Shape;1730;p85"/>
          <p:cNvSpPr txBox="1"/>
          <p:nvPr/>
        </p:nvSpPr>
        <p:spPr>
          <a:xfrm>
            <a:off x="944925" y="1041232"/>
            <a:ext cx="75219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Alata"/>
                <a:ea typeface="Alata"/>
                <a:cs typeface="Alata"/>
                <a:sym typeface="Alata"/>
              </a:rPr>
              <a:t>3</a:t>
            </a:r>
            <a:r>
              <a:rPr lang="en" sz="1300">
                <a:latin typeface="Alata"/>
                <a:ea typeface="Alata"/>
                <a:cs typeface="Alata"/>
                <a:sym typeface="Alata"/>
              </a:rPr>
              <a:t>. Then, populate your repo either with your files, OR click “creating a new file”</a:t>
            </a:r>
            <a:endParaRPr sz="1300">
              <a:latin typeface="Alata"/>
              <a:ea typeface="Alata"/>
              <a:cs typeface="Alata"/>
              <a:sym typeface="Alata"/>
            </a:endParaRPr>
          </a:p>
        </p:txBody>
      </p:sp>
      <p:pic>
        <p:nvPicPr>
          <p:cNvPr id="1731" name="Google Shape;1731;p85" title="Screenshot 2026-01-20 at 3.47.51 PM.png"/>
          <p:cNvPicPr preferRelativeResize="0"/>
          <p:nvPr/>
        </p:nvPicPr>
        <p:blipFill>
          <a:blip r:embed="rId3">
            <a:alphaModFix/>
          </a:blip>
          <a:stretch>
            <a:fillRect/>
          </a:stretch>
        </p:blipFill>
        <p:spPr>
          <a:xfrm>
            <a:off x="1061000" y="1483125"/>
            <a:ext cx="7289748" cy="3345899"/>
          </a:xfrm>
          <a:prstGeom prst="rect">
            <a:avLst/>
          </a:prstGeom>
          <a:noFill/>
          <a:ln>
            <a:noFill/>
          </a:ln>
        </p:spPr>
      </p:pic>
      <p:sp>
        <p:nvSpPr>
          <p:cNvPr id="1732" name="Google Shape;1732;p85"/>
          <p:cNvSpPr/>
          <p:nvPr/>
        </p:nvSpPr>
        <p:spPr>
          <a:xfrm>
            <a:off x="2197907" y="3928269"/>
            <a:ext cx="1628100" cy="20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grpSp>
        <p:nvGrpSpPr>
          <p:cNvPr id="1737" name="Google Shape;1737;p86"/>
          <p:cNvGrpSpPr/>
          <p:nvPr/>
        </p:nvGrpSpPr>
        <p:grpSpPr>
          <a:xfrm>
            <a:off x="-25" y="0"/>
            <a:ext cx="9144020" cy="342900"/>
            <a:chOff x="-25" y="0"/>
            <a:chExt cx="9144020" cy="342900"/>
          </a:xfrm>
        </p:grpSpPr>
        <p:sp>
          <p:nvSpPr>
            <p:cNvPr id="1738" name="Google Shape;1738;p8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86"/>
            <p:cNvGrpSpPr/>
            <p:nvPr/>
          </p:nvGrpSpPr>
          <p:grpSpPr>
            <a:xfrm>
              <a:off x="215975" y="111150"/>
              <a:ext cx="642950" cy="120600"/>
              <a:chOff x="215975" y="152625"/>
              <a:chExt cx="642950" cy="120600"/>
            </a:xfrm>
          </p:grpSpPr>
          <p:sp>
            <p:nvSpPr>
              <p:cNvPr id="1740" name="Google Shape;1740;p8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43" name="Google Shape;1743;p86"/>
          <p:cNvSpPr txBox="1"/>
          <p:nvPr/>
        </p:nvSpPr>
        <p:spPr>
          <a:xfrm>
            <a:off x="497550" y="470400"/>
            <a:ext cx="8148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Create a GitHub Repository (yay for version control!)</a:t>
            </a:r>
            <a:endParaRPr b="1" sz="2000">
              <a:solidFill>
                <a:srgbClr val="2E2127"/>
              </a:solidFill>
              <a:latin typeface="Montserrat"/>
              <a:ea typeface="Montserrat"/>
              <a:cs typeface="Montserrat"/>
              <a:sym typeface="Montserrat"/>
            </a:endParaRPr>
          </a:p>
        </p:txBody>
      </p:sp>
      <p:sp>
        <p:nvSpPr>
          <p:cNvPr id="1744" name="Google Shape;1744;p86"/>
          <p:cNvSpPr txBox="1"/>
          <p:nvPr/>
        </p:nvSpPr>
        <p:spPr>
          <a:xfrm>
            <a:off x="811050" y="1170157"/>
            <a:ext cx="75219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Alata"/>
                <a:ea typeface="Alata"/>
                <a:cs typeface="Alata"/>
                <a:sym typeface="Alata"/>
              </a:rPr>
              <a:t>3(b)</a:t>
            </a:r>
            <a:r>
              <a:rPr lang="en" sz="1300">
                <a:latin typeface="Alata"/>
                <a:ea typeface="Alata"/>
                <a:cs typeface="Alata"/>
                <a:sym typeface="Alata"/>
              </a:rPr>
              <a:t>. If you </a:t>
            </a:r>
            <a:r>
              <a:rPr lang="en" sz="1300">
                <a:latin typeface="Alata"/>
                <a:ea typeface="Alata"/>
                <a:cs typeface="Alata"/>
                <a:sym typeface="Alata"/>
              </a:rPr>
              <a:t>click</a:t>
            </a:r>
            <a:r>
              <a:rPr lang="en" sz="1300">
                <a:latin typeface="Alata"/>
                <a:ea typeface="Alata"/>
                <a:cs typeface="Alata"/>
                <a:sym typeface="Alata"/>
              </a:rPr>
              <a:t> “create a new file,” entitle it “.gitkeep” and </a:t>
            </a:r>
            <a:r>
              <a:rPr lang="en" sz="1300">
                <a:latin typeface="Alata"/>
                <a:ea typeface="Alata"/>
                <a:cs typeface="Alata"/>
                <a:sym typeface="Alata"/>
              </a:rPr>
              <a:t>click</a:t>
            </a:r>
            <a:r>
              <a:rPr lang="en" sz="1300">
                <a:latin typeface="Alata"/>
                <a:ea typeface="Alata"/>
                <a:cs typeface="Alata"/>
                <a:sym typeface="Alata"/>
              </a:rPr>
              <a:t> “Commit changes”</a:t>
            </a:r>
            <a:endParaRPr sz="1300">
              <a:latin typeface="Alata"/>
              <a:ea typeface="Alata"/>
              <a:cs typeface="Alata"/>
              <a:sym typeface="Alata"/>
            </a:endParaRPr>
          </a:p>
        </p:txBody>
      </p:sp>
      <p:pic>
        <p:nvPicPr>
          <p:cNvPr id="1745" name="Google Shape;1745;p86" title="Screenshot 2026-01-20 at 3.48.22 PM.png"/>
          <p:cNvPicPr preferRelativeResize="0"/>
          <p:nvPr/>
        </p:nvPicPr>
        <p:blipFill>
          <a:blip r:embed="rId3">
            <a:alphaModFix/>
          </a:blip>
          <a:stretch>
            <a:fillRect/>
          </a:stretch>
        </p:blipFill>
        <p:spPr>
          <a:xfrm>
            <a:off x="1347825" y="1612057"/>
            <a:ext cx="6448358" cy="2962844"/>
          </a:xfrm>
          <a:prstGeom prst="rect">
            <a:avLst/>
          </a:prstGeom>
          <a:noFill/>
          <a:ln>
            <a:noFill/>
          </a:ln>
        </p:spPr>
      </p:pic>
      <p:sp>
        <p:nvSpPr>
          <p:cNvPr id="1746" name="Google Shape;1746;p86"/>
          <p:cNvSpPr/>
          <p:nvPr/>
        </p:nvSpPr>
        <p:spPr>
          <a:xfrm>
            <a:off x="7081775" y="2128350"/>
            <a:ext cx="633600" cy="152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grpSp>
        <p:nvGrpSpPr>
          <p:cNvPr id="1751" name="Google Shape;1751;p87"/>
          <p:cNvGrpSpPr/>
          <p:nvPr/>
        </p:nvGrpSpPr>
        <p:grpSpPr>
          <a:xfrm>
            <a:off x="-25" y="0"/>
            <a:ext cx="9144020" cy="342900"/>
            <a:chOff x="-25" y="0"/>
            <a:chExt cx="9144020" cy="342900"/>
          </a:xfrm>
        </p:grpSpPr>
        <p:sp>
          <p:nvSpPr>
            <p:cNvPr id="1752" name="Google Shape;1752;p8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3" name="Google Shape;1753;p87"/>
            <p:cNvGrpSpPr/>
            <p:nvPr/>
          </p:nvGrpSpPr>
          <p:grpSpPr>
            <a:xfrm>
              <a:off x="215975" y="111150"/>
              <a:ext cx="642950" cy="120600"/>
              <a:chOff x="215975" y="152625"/>
              <a:chExt cx="642950" cy="120600"/>
            </a:xfrm>
          </p:grpSpPr>
          <p:sp>
            <p:nvSpPr>
              <p:cNvPr id="1754" name="Google Shape;1754;p8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7" name="Google Shape;1757;p87"/>
          <p:cNvSpPr txBox="1"/>
          <p:nvPr/>
        </p:nvSpPr>
        <p:spPr>
          <a:xfrm>
            <a:off x="497550" y="470400"/>
            <a:ext cx="8148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E2127"/>
                </a:solidFill>
                <a:latin typeface="Montserrat"/>
                <a:ea typeface="Montserrat"/>
                <a:cs typeface="Montserrat"/>
                <a:sym typeface="Montserrat"/>
              </a:rPr>
              <a:t>How to Create a GitHub Repository (yay for version control!)</a:t>
            </a:r>
            <a:endParaRPr b="1" sz="2000">
              <a:solidFill>
                <a:srgbClr val="2E2127"/>
              </a:solidFill>
              <a:latin typeface="Montserrat"/>
              <a:ea typeface="Montserrat"/>
              <a:cs typeface="Montserrat"/>
              <a:sym typeface="Montserrat"/>
            </a:endParaRPr>
          </a:p>
        </p:txBody>
      </p:sp>
      <p:sp>
        <p:nvSpPr>
          <p:cNvPr id="1758" name="Google Shape;1758;p87"/>
          <p:cNvSpPr txBox="1"/>
          <p:nvPr/>
        </p:nvSpPr>
        <p:spPr>
          <a:xfrm>
            <a:off x="944925" y="1041232"/>
            <a:ext cx="75219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Alata"/>
                <a:ea typeface="Alata"/>
                <a:cs typeface="Alata"/>
                <a:sym typeface="Alata"/>
              </a:rPr>
              <a:t>4</a:t>
            </a:r>
            <a:r>
              <a:rPr lang="en" sz="1300">
                <a:latin typeface="Alata"/>
                <a:ea typeface="Alata"/>
                <a:cs typeface="Alata"/>
                <a:sym typeface="Alata"/>
              </a:rPr>
              <a:t>. Your repo is made! Continue </a:t>
            </a:r>
            <a:r>
              <a:rPr lang="en" sz="1300">
                <a:latin typeface="Alata"/>
                <a:ea typeface="Alata"/>
                <a:cs typeface="Alata"/>
                <a:sym typeface="Alata"/>
              </a:rPr>
              <a:t>adding to it by clicking the “Add file” dropdown menu</a:t>
            </a:r>
            <a:endParaRPr sz="1300">
              <a:latin typeface="Alata"/>
              <a:ea typeface="Alata"/>
              <a:cs typeface="Alata"/>
              <a:sym typeface="Alata"/>
            </a:endParaRPr>
          </a:p>
        </p:txBody>
      </p:sp>
      <p:pic>
        <p:nvPicPr>
          <p:cNvPr id="1759" name="Google Shape;1759;p87" title="Screenshot 2026-01-20 at 3.48.52 PM.png"/>
          <p:cNvPicPr preferRelativeResize="0"/>
          <p:nvPr/>
        </p:nvPicPr>
        <p:blipFill>
          <a:blip r:embed="rId3">
            <a:alphaModFix/>
          </a:blip>
          <a:stretch>
            <a:fillRect/>
          </a:stretch>
        </p:blipFill>
        <p:spPr>
          <a:xfrm>
            <a:off x="880352" y="1483124"/>
            <a:ext cx="7651052" cy="3507975"/>
          </a:xfrm>
          <a:prstGeom prst="rect">
            <a:avLst/>
          </a:prstGeom>
          <a:noFill/>
          <a:ln>
            <a:noFill/>
          </a:ln>
        </p:spPr>
      </p:pic>
      <p:sp>
        <p:nvSpPr>
          <p:cNvPr id="1760" name="Google Shape;1760;p87"/>
          <p:cNvSpPr/>
          <p:nvPr/>
        </p:nvSpPr>
        <p:spPr>
          <a:xfrm>
            <a:off x="5067475" y="2489400"/>
            <a:ext cx="506700" cy="15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5"/>
          <p:cNvSpPr txBox="1"/>
          <p:nvPr>
            <p:ph type="title"/>
          </p:nvPr>
        </p:nvSpPr>
        <p:spPr>
          <a:xfrm>
            <a:off x="129856" y="409306"/>
            <a:ext cx="39747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Icebreaker - Week 2</a:t>
            </a:r>
            <a:endParaRPr sz="3200"/>
          </a:p>
        </p:txBody>
      </p:sp>
      <p:sp>
        <p:nvSpPr>
          <p:cNvPr id="807" name="Google Shape;807;p55"/>
          <p:cNvSpPr txBox="1"/>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Fjalla One"/>
              <a:ea typeface="Fjalla One"/>
              <a:cs typeface="Fjalla One"/>
              <a:sym typeface="Fjalla One"/>
            </a:endParaRPr>
          </a:p>
        </p:txBody>
      </p:sp>
      <p:sp>
        <p:nvSpPr>
          <p:cNvPr id="808" name="Google Shape;808;p55"/>
          <p:cNvSpPr txBox="1"/>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Fjalla One"/>
              <a:ea typeface="Fjalla One"/>
              <a:cs typeface="Fjalla One"/>
              <a:sym typeface="Fjalla One"/>
            </a:endParaRPr>
          </a:p>
        </p:txBody>
      </p:sp>
      <p:sp>
        <p:nvSpPr>
          <p:cNvPr id="809" name="Google Shape;809;p55"/>
          <p:cNvSpPr txBox="1"/>
          <p:nvPr/>
        </p:nvSpPr>
        <p:spPr>
          <a:xfrm>
            <a:off x="129850" y="1128269"/>
            <a:ext cx="86400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Alata"/>
                <a:ea typeface="Alata"/>
                <a:cs typeface="Alata"/>
                <a:sym typeface="Alata"/>
              </a:rPr>
              <a:t>What is your go-to karaoke song? (Even if you’d never dare to sing it in </a:t>
            </a:r>
            <a:r>
              <a:rPr lang="en" sz="1900">
                <a:latin typeface="Alata"/>
                <a:ea typeface="Alata"/>
                <a:cs typeface="Alata"/>
                <a:sym typeface="Alata"/>
              </a:rPr>
              <a:t>public)</a:t>
            </a:r>
            <a:endParaRPr sz="1900">
              <a:latin typeface="Alata"/>
              <a:ea typeface="Alata"/>
              <a:cs typeface="Alata"/>
              <a:sym typeface="Alata"/>
            </a:endParaRPr>
          </a:p>
        </p:txBody>
      </p:sp>
      <p:pic>
        <p:nvPicPr>
          <p:cNvPr id="810" name="Google Shape;810;p55"/>
          <p:cNvPicPr preferRelativeResize="0"/>
          <p:nvPr/>
        </p:nvPicPr>
        <p:blipFill>
          <a:blip r:embed="rId3">
            <a:alphaModFix/>
          </a:blip>
          <a:stretch>
            <a:fillRect/>
          </a:stretch>
        </p:blipFill>
        <p:spPr>
          <a:xfrm>
            <a:off x="690628" y="1801387"/>
            <a:ext cx="2903038" cy="2903038"/>
          </a:xfrm>
          <a:prstGeom prst="rect">
            <a:avLst/>
          </a:prstGeom>
          <a:noFill/>
          <a:ln>
            <a:noFill/>
          </a:ln>
        </p:spPr>
      </p:pic>
      <p:pic>
        <p:nvPicPr>
          <p:cNvPr id="811" name="Google Shape;811;p55"/>
          <p:cNvPicPr preferRelativeResize="0"/>
          <p:nvPr/>
        </p:nvPicPr>
        <p:blipFill>
          <a:blip r:embed="rId4">
            <a:alphaModFix/>
          </a:blip>
          <a:stretch>
            <a:fillRect/>
          </a:stretch>
        </p:blipFill>
        <p:spPr>
          <a:xfrm>
            <a:off x="4024066" y="2606075"/>
            <a:ext cx="4572000" cy="1876425"/>
          </a:xfrm>
          <a:prstGeom prst="rect">
            <a:avLst/>
          </a:prstGeom>
          <a:noFill/>
          <a:ln>
            <a:noFill/>
          </a:ln>
        </p:spPr>
      </p:pic>
      <p:sp>
        <p:nvSpPr>
          <p:cNvPr id="812" name="Google Shape;812;p55"/>
          <p:cNvSpPr txBox="1"/>
          <p:nvPr/>
        </p:nvSpPr>
        <p:spPr>
          <a:xfrm>
            <a:off x="4359050" y="1920750"/>
            <a:ext cx="32928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Share with the people around you!! :)</a:t>
            </a:r>
            <a:endParaRPr sz="13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6"/>
          <p:cNvSpPr txBox="1"/>
          <p:nvPr>
            <p:ph type="title"/>
          </p:nvPr>
        </p:nvSpPr>
        <p:spPr>
          <a:xfrm>
            <a:off x="3370400" y="1500813"/>
            <a:ext cx="39216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Intro to Visualization Libraries</a:t>
            </a:r>
            <a:endParaRPr sz="3100"/>
          </a:p>
        </p:txBody>
      </p:sp>
      <p:grpSp>
        <p:nvGrpSpPr>
          <p:cNvPr id="818" name="Google Shape;818;p56"/>
          <p:cNvGrpSpPr/>
          <p:nvPr/>
        </p:nvGrpSpPr>
        <p:grpSpPr>
          <a:xfrm>
            <a:off x="7328375" y="1705825"/>
            <a:ext cx="1003300" cy="2676625"/>
            <a:chOff x="4106525" y="1454125"/>
            <a:chExt cx="1003300" cy="2676625"/>
          </a:xfrm>
        </p:grpSpPr>
        <p:sp>
          <p:nvSpPr>
            <p:cNvPr id="819" name="Google Shape;819;p56"/>
            <p:cNvSpPr/>
            <p:nvPr/>
          </p:nvSpPr>
          <p:spPr>
            <a:xfrm>
              <a:off x="4470225" y="1583075"/>
              <a:ext cx="257475" cy="360675"/>
            </a:xfrm>
            <a:custGeom>
              <a:rect b="b" l="l" r="r" t="t"/>
              <a:pathLst>
                <a:path extrusionOk="0" h="14427" w="10299">
                  <a:moveTo>
                    <a:pt x="700" y="1"/>
                  </a:moveTo>
                  <a:cubicBezTo>
                    <a:pt x="507" y="1"/>
                    <a:pt x="362" y="150"/>
                    <a:pt x="207" y="460"/>
                  </a:cubicBezTo>
                  <a:cubicBezTo>
                    <a:pt x="89" y="696"/>
                    <a:pt x="59" y="932"/>
                    <a:pt x="30" y="1168"/>
                  </a:cubicBezTo>
                  <a:cubicBezTo>
                    <a:pt x="0" y="1670"/>
                    <a:pt x="177" y="2968"/>
                    <a:pt x="177" y="3145"/>
                  </a:cubicBezTo>
                  <a:cubicBezTo>
                    <a:pt x="148" y="3794"/>
                    <a:pt x="148" y="4443"/>
                    <a:pt x="177" y="5093"/>
                  </a:cubicBezTo>
                  <a:cubicBezTo>
                    <a:pt x="207" y="6804"/>
                    <a:pt x="1003" y="8014"/>
                    <a:pt x="2508" y="8752"/>
                  </a:cubicBezTo>
                  <a:cubicBezTo>
                    <a:pt x="2626" y="8781"/>
                    <a:pt x="2803" y="8870"/>
                    <a:pt x="2980" y="8929"/>
                  </a:cubicBezTo>
                  <a:cubicBezTo>
                    <a:pt x="3010" y="8958"/>
                    <a:pt x="3039" y="8958"/>
                    <a:pt x="3069" y="8958"/>
                  </a:cubicBezTo>
                  <a:cubicBezTo>
                    <a:pt x="3423" y="9106"/>
                    <a:pt x="3807" y="9224"/>
                    <a:pt x="4013" y="9224"/>
                  </a:cubicBezTo>
                  <a:cubicBezTo>
                    <a:pt x="4146" y="9233"/>
                    <a:pt x="4278" y="9238"/>
                    <a:pt x="4408" y="9238"/>
                  </a:cubicBezTo>
                  <a:cubicBezTo>
                    <a:pt x="5520" y="9238"/>
                    <a:pt x="6519" y="8892"/>
                    <a:pt x="7259" y="8073"/>
                  </a:cubicBezTo>
                  <a:cubicBezTo>
                    <a:pt x="7264" y="8067"/>
                    <a:pt x="7268" y="8065"/>
                    <a:pt x="7270" y="8065"/>
                  </a:cubicBezTo>
                  <a:lnTo>
                    <a:pt x="7270" y="8065"/>
                  </a:lnTo>
                  <a:cubicBezTo>
                    <a:pt x="7278" y="8065"/>
                    <a:pt x="7254" y="8113"/>
                    <a:pt x="7229" y="8161"/>
                  </a:cubicBezTo>
                  <a:cubicBezTo>
                    <a:pt x="6573" y="9500"/>
                    <a:pt x="5567" y="10232"/>
                    <a:pt x="4169" y="10232"/>
                  </a:cubicBezTo>
                  <a:cubicBezTo>
                    <a:pt x="3995" y="10232"/>
                    <a:pt x="3815" y="10220"/>
                    <a:pt x="3630" y="10197"/>
                  </a:cubicBezTo>
                  <a:cubicBezTo>
                    <a:pt x="3600" y="10197"/>
                    <a:pt x="3571" y="10197"/>
                    <a:pt x="3512" y="10168"/>
                  </a:cubicBezTo>
                  <a:lnTo>
                    <a:pt x="3512" y="10168"/>
                  </a:lnTo>
                  <a:lnTo>
                    <a:pt x="3600" y="10906"/>
                  </a:lnTo>
                  <a:cubicBezTo>
                    <a:pt x="3630" y="11024"/>
                    <a:pt x="3630" y="11142"/>
                    <a:pt x="3600" y="11260"/>
                  </a:cubicBezTo>
                  <a:lnTo>
                    <a:pt x="2715" y="11437"/>
                  </a:lnTo>
                  <a:cubicBezTo>
                    <a:pt x="2626" y="11525"/>
                    <a:pt x="2007" y="12351"/>
                    <a:pt x="2331" y="13207"/>
                  </a:cubicBezTo>
                  <a:cubicBezTo>
                    <a:pt x="2508" y="13650"/>
                    <a:pt x="2862" y="13886"/>
                    <a:pt x="3098" y="14004"/>
                  </a:cubicBezTo>
                  <a:cubicBezTo>
                    <a:pt x="3533" y="14282"/>
                    <a:pt x="4069" y="14427"/>
                    <a:pt x="4618" y="14427"/>
                  </a:cubicBezTo>
                  <a:cubicBezTo>
                    <a:pt x="5001" y="14427"/>
                    <a:pt x="5390" y="14356"/>
                    <a:pt x="5754" y="14210"/>
                  </a:cubicBezTo>
                  <a:cubicBezTo>
                    <a:pt x="7731" y="13473"/>
                    <a:pt x="8144" y="10906"/>
                    <a:pt x="8144" y="10581"/>
                  </a:cubicBezTo>
                  <a:cubicBezTo>
                    <a:pt x="8174" y="10197"/>
                    <a:pt x="8174" y="9814"/>
                    <a:pt x="8203" y="9430"/>
                  </a:cubicBezTo>
                  <a:cubicBezTo>
                    <a:pt x="8233" y="8338"/>
                    <a:pt x="8233" y="7247"/>
                    <a:pt x="8292" y="6125"/>
                  </a:cubicBezTo>
                  <a:cubicBezTo>
                    <a:pt x="8292" y="5789"/>
                    <a:pt x="8425" y="5533"/>
                    <a:pt x="8817" y="5533"/>
                  </a:cubicBezTo>
                  <a:cubicBezTo>
                    <a:pt x="8838" y="5533"/>
                    <a:pt x="8859" y="5534"/>
                    <a:pt x="8882" y="5535"/>
                  </a:cubicBezTo>
                  <a:cubicBezTo>
                    <a:pt x="9236" y="5535"/>
                    <a:pt x="9531" y="5388"/>
                    <a:pt x="9767" y="5093"/>
                  </a:cubicBezTo>
                  <a:cubicBezTo>
                    <a:pt x="10298" y="4473"/>
                    <a:pt x="10210" y="3794"/>
                    <a:pt x="9472" y="3086"/>
                  </a:cubicBezTo>
                  <a:cubicBezTo>
                    <a:pt x="9273" y="2898"/>
                    <a:pt x="9016" y="2810"/>
                    <a:pt x="8748" y="2810"/>
                  </a:cubicBezTo>
                  <a:cubicBezTo>
                    <a:pt x="8300" y="2810"/>
                    <a:pt x="7820" y="3056"/>
                    <a:pt x="7525" y="3499"/>
                  </a:cubicBezTo>
                  <a:cubicBezTo>
                    <a:pt x="7436" y="3647"/>
                    <a:pt x="7436" y="3853"/>
                    <a:pt x="7229" y="3942"/>
                  </a:cubicBezTo>
                  <a:cubicBezTo>
                    <a:pt x="7170" y="3765"/>
                    <a:pt x="7170" y="3588"/>
                    <a:pt x="7170" y="3470"/>
                  </a:cubicBezTo>
                  <a:cubicBezTo>
                    <a:pt x="7259" y="2821"/>
                    <a:pt x="7141" y="2230"/>
                    <a:pt x="6728" y="1699"/>
                  </a:cubicBezTo>
                  <a:cubicBezTo>
                    <a:pt x="6580" y="1493"/>
                    <a:pt x="6492" y="1198"/>
                    <a:pt x="6462" y="932"/>
                  </a:cubicBezTo>
                  <a:cubicBezTo>
                    <a:pt x="6371" y="382"/>
                    <a:pt x="6154" y="134"/>
                    <a:pt x="5744" y="134"/>
                  </a:cubicBezTo>
                  <a:cubicBezTo>
                    <a:pt x="5626" y="134"/>
                    <a:pt x="5492" y="155"/>
                    <a:pt x="5341" y="194"/>
                  </a:cubicBezTo>
                  <a:cubicBezTo>
                    <a:pt x="4957" y="312"/>
                    <a:pt x="4574" y="489"/>
                    <a:pt x="4161" y="548"/>
                  </a:cubicBezTo>
                  <a:cubicBezTo>
                    <a:pt x="3688" y="643"/>
                    <a:pt x="3221" y="732"/>
                    <a:pt x="2766" y="732"/>
                  </a:cubicBezTo>
                  <a:cubicBezTo>
                    <a:pt x="2227" y="732"/>
                    <a:pt x="1706" y="608"/>
                    <a:pt x="1210" y="224"/>
                  </a:cubicBezTo>
                  <a:cubicBezTo>
                    <a:pt x="1001" y="77"/>
                    <a:pt x="838" y="1"/>
                    <a:pt x="700"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4444400" y="1454125"/>
              <a:ext cx="286975" cy="234875"/>
            </a:xfrm>
            <a:custGeom>
              <a:rect b="b" l="l" r="r" t="t"/>
              <a:pathLst>
                <a:path extrusionOk="0" h="9395" w="11479">
                  <a:moveTo>
                    <a:pt x="4247" y="0"/>
                  </a:moveTo>
                  <a:cubicBezTo>
                    <a:pt x="3889" y="0"/>
                    <a:pt x="3527" y="44"/>
                    <a:pt x="3158" y="130"/>
                  </a:cubicBezTo>
                  <a:cubicBezTo>
                    <a:pt x="1446" y="513"/>
                    <a:pt x="532" y="2048"/>
                    <a:pt x="1004" y="3729"/>
                  </a:cubicBezTo>
                  <a:cubicBezTo>
                    <a:pt x="1033" y="3936"/>
                    <a:pt x="1151" y="4113"/>
                    <a:pt x="974" y="4320"/>
                  </a:cubicBezTo>
                  <a:cubicBezTo>
                    <a:pt x="0" y="5500"/>
                    <a:pt x="177" y="6651"/>
                    <a:pt x="1063" y="7772"/>
                  </a:cubicBezTo>
                  <a:cubicBezTo>
                    <a:pt x="1328" y="7595"/>
                    <a:pt x="1181" y="7300"/>
                    <a:pt x="1181" y="7064"/>
                  </a:cubicBezTo>
                  <a:cubicBezTo>
                    <a:pt x="1210" y="6474"/>
                    <a:pt x="1151" y="5913"/>
                    <a:pt x="1505" y="5382"/>
                  </a:cubicBezTo>
                  <a:cubicBezTo>
                    <a:pt x="1593" y="5277"/>
                    <a:pt x="1659" y="5203"/>
                    <a:pt x="1742" y="5203"/>
                  </a:cubicBezTo>
                  <a:cubicBezTo>
                    <a:pt x="1799" y="5203"/>
                    <a:pt x="1864" y="5239"/>
                    <a:pt x="1948" y="5323"/>
                  </a:cubicBezTo>
                  <a:cubicBezTo>
                    <a:pt x="2469" y="5867"/>
                    <a:pt x="3112" y="6045"/>
                    <a:pt x="3797" y="6045"/>
                  </a:cubicBezTo>
                  <a:cubicBezTo>
                    <a:pt x="4004" y="6045"/>
                    <a:pt x="4214" y="6029"/>
                    <a:pt x="4427" y="6002"/>
                  </a:cubicBezTo>
                  <a:cubicBezTo>
                    <a:pt x="5105" y="5943"/>
                    <a:pt x="5754" y="5706"/>
                    <a:pt x="6404" y="5500"/>
                  </a:cubicBezTo>
                  <a:cubicBezTo>
                    <a:pt x="6565" y="5454"/>
                    <a:pt x="6698" y="5430"/>
                    <a:pt x="6809" y="5430"/>
                  </a:cubicBezTo>
                  <a:cubicBezTo>
                    <a:pt x="7123" y="5430"/>
                    <a:pt x="7253" y="5624"/>
                    <a:pt x="7318" y="6061"/>
                  </a:cubicBezTo>
                  <a:cubicBezTo>
                    <a:pt x="7377" y="6356"/>
                    <a:pt x="7436" y="6680"/>
                    <a:pt x="7613" y="6916"/>
                  </a:cubicBezTo>
                  <a:cubicBezTo>
                    <a:pt x="8085" y="7447"/>
                    <a:pt x="8085" y="8097"/>
                    <a:pt x="8056" y="8746"/>
                  </a:cubicBezTo>
                  <a:cubicBezTo>
                    <a:pt x="8056" y="8864"/>
                    <a:pt x="8056" y="9011"/>
                    <a:pt x="8056" y="9129"/>
                  </a:cubicBezTo>
                  <a:cubicBezTo>
                    <a:pt x="8056" y="9277"/>
                    <a:pt x="8056" y="9395"/>
                    <a:pt x="8262" y="9395"/>
                  </a:cubicBezTo>
                  <a:cubicBezTo>
                    <a:pt x="8410" y="9395"/>
                    <a:pt x="8469" y="9336"/>
                    <a:pt x="8528" y="9188"/>
                  </a:cubicBezTo>
                  <a:cubicBezTo>
                    <a:pt x="8845" y="8428"/>
                    <a:pt x="9192" y="8091"/>
                    <a:pt x="9743" y="8091"/>
                  </a:cubicBezTo>
                  <a:cubicBezTo>
                    <a:pt x="9961" y="8091"/>
                    <a:pt x="10212" y="8144"/>
                    <a:pt x="10505" y="8244"/>
                  </a:cubicBezTo>
                  <a:cubicBezTo>
                    <a:pt x="10741" y="7890"/>
                    <a:pt x="10859" y="7506"/>
                    <a:pt x="10977" y="7093"/>
                  </a:cubicBezTo>
                  <a:cubicBezTo>
                    <a:pt x="11479" y="5234"/>
                    <a:pt x="10830" y="3995"/>
                    <a:pt x="9000" y="3464"/>
                  </a:cubicBezTo>
                  <a:cubicBezTo>
                    <a:pt x="8115" y="3198"/>
                    <a:pt x="7554" y="2697"/>
                    <a:pt x="7259" y="1871"/>
                  </a:cubicBezTo>
                  <a:cubicBezTo>
                    <a:pt x="6935" y="985"/>
                    <a:pt x="6285" y="425"/>
                    <a:pt x="5400" y="159"/>
                  </a:cubicBezTo>
                  <a:cubicBezTo>
                    <a:pt x="5017" y="52"/>
                    <a:pt x="4634" y="0"/>
                    <a:pt x="4247"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4549875" y="1766450"/>
              <a:ext cx="114375" cy="76300"/>
            </a:xfrm>
            <a:custGeom>
              <a:rect b="b" l="l" r="r" t="t"/>
              <a:pathLst>
                <a:path extrusionOk="0" h="3052" w="4575">
                  <a:moveTo>
                    <a:pt x="4575" y="0"/>
                  </a:moveTo>
                  <a:lnTo>
                    <a:pt x="4575" y="0"/>
                  </a:lnTo>
                  <a:cubicBezTo>
                    <a:pt x="3581" y="1118"/>
                    <a:pt x="2400" y="1650"/>
                    <a:pt x="1066" y="1650"/>
                  </a:cubicBezTo>
                  <a:cubicBezTo>
                    <a:pt x="815" y="1650"/>
                    <a:pt x="558" y="1631"/>
                    <a:pt x="296" y="1594"/>
                  </a:cubicBezTo>
                  <a:cubicBezTo>
                    <a:pt x="217" y="1594"/>
                    <a:pt x="139" y="1580"/>
                    <a:pt x="77" y="1580"/>
                  </a:cubicBezTo>
                  <a:cubicBezTo>
                    <a:pt x="47" y="1580"/>
                    <a:pt x="21" y="1584"/>
                    <a:pt x="1" y="1594"/>
                  </a:cubicBezTo>
                  <a:cubicBezTo>
                    <a:pt x="1" y="1623"/>
                    <a:pt x="1" y="1653"/>
                    <a:pt x="1" y="1682"/>
                  </a:cubicBezTo>
                  <a:cubicBezTo>
                    <a:pt x="1" y="1682"/>
                    <a:pt x="1" y="1682"/>
                    <a:pt x="1" y="1712"/>
                  </a:cubicBezTo>
                  <a:cubicBezTo>
                    <a:pt x="119" y="1771"/>
                    <a:pt x="237" y="1918"/>
                    <a:pt x="237" y="2066"/>
                  </a:cubicBezTo>
                  <a:lnTo>
                    <a:pt x="355" y="3039"/>
                  </a:lnTo>
                  <a:lnTo>
                    <a:pt x="591" y="3039"/>
                  </a:lnTo>
                  <a:cubicBezTo>
                    <a:pt x="691" y="3047"/>
                    <a:pt x="790" y="3051"/>
                    <a:pt x="889" y="3051"/>
                  </a:cubicBezTo>
                  <a:cubicBezTo>
                    <a:pt x="2654" y="3051"/>
                    <a:pt x="4183" y="1817"/>
                    <a:pt x="4575" y="0"/>
                  </a:cubicBezTo>
                  <a:close/>
                </a:path>
              </a:pathLst>
            </a:custGeom>
            <a:solidFill>
              <a:srgbClr val="2920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4511525" y="1731675"/>
              <a:ext cx="67900" cy="24825"/>
            </a:xfrm>
            <a:custGeom>
              <a:rect b="b" l="l" r="r" t="t"/>
              <a:pathLst>
                <a:path extrusionOk="0" h="993" w="2716">
                  <a:moveTo>
                    <a:pt x="188" y="0"/>
                  </a:moveTo>
                  <a:cubicBezTo>
                    <a:pt x="134" y="0"/>
                    <a:pt x="87" y="26"/>
                    <a:pt x="60" y="122"/>
                  </a:cubicBezTo>
                  <a:cubicBezTo>
                    <a:pt x="1" y="240"/>
                    <a:pt x="89" y="358"/>
                    <a:pt x="178" y="476"/>
                  </a:cubicBezTo>
                  <a:cubicBezTo>
                    <a:pt x="410" y="824"/>
                    <a:pt x="799" y="992"/>
                    <a:pt x="1219" y="992"/>
                  </a:cubicBezTo>
                  <a:cubicBezTo>
                    <a:pt x="1759" y="992"/>
                    <a:pt x="2350" y="713"/>
                    <a:pt x="2715" y="181"/>
                  </a:cubicBezTo>
                  <a:cubicBezTo>
                    <a:pt x="1919" y="34"/>
                    <a:pt x="1151" y="63"/>
                    <a:pt x="384" y="34"/>
                  </a:cubicBezTo>
                  <a:cubicBezTo>
                    <a:pt x="321" y="34"/>
                    <a:pt x="25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4559475" y="1627750"/>
              <a:ext cx="52400" cy="17100"/>
            </a:xfrm>
            <a:custGeom>
              <a:rect b="b" l="l" r="r" t="t"/>
              <a:pathLst>
                <a:path extrusionOk="0" h="684" w="2096">
                  <a:moveTo>
                    <a:pt x="404" y="0"/>
                  </a:moveTo>
                  <a:cubicBezTo>
                    <a:pt x="220" y="0"/>
                    <a:pt x="26" y="21"/>
                    <a:pt x="1" y="296"/>
                  </a:cubicBezTo>
                  <a:cubicBezTo>
                    <a:pt x="1" y="620"/>
                    <a:pt x="237" y="650"/>
                    <a:pt x="473" y="650"/>
                  </a:cubicBezTo>
                  <a:cubicBezTo>
                    <a:pt x="827" y="679"/>
                    <a:pt x="1210" y="679"/>
                    <a:pt x="1564" y="679"/>
                  </a:cubicBezTo>
                  <a:cubicBezTo>
                    <a:pt x="1627" y="679"/>
                    <a:pt x="1692" y="684"/>
                    <a:pt x="1755" y="684"/>
                  </a:cubicBezTo>
                  <a:cubicBezTo>
                    <a:pt x="1925" y="684"/>
                    <a:pt x="2074" y="652"/>
                    <a:pt x="2096" y="414"/>
                  </a:cubicBezTo>
                  <a:cubicBezTo>
                    <a:pt x="2096" y="119"/>
                    <a:pt x="1860" y="60"/>
                    <a:pt x="1623" y="60"/>
                  </a:cubicBezTo>
                  <a:cubicBezTo>
                    <a:pt x="1240" y="60"/>
                    <a:pt x="886" y="1"/>
                    <a:pt x="502" y="1"/>
                  </a:cubicBezTo>
                  <a:cubicBezTo>
                    <a:pt x="470" y="1"/>
                    <a:pt x="437" y="0"/>
                    <a:pt x="4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4480550" y="1626275"/>
              <a:ext cx="39850" cy="17000"/>
            </a:xfrm>
            <a:custGeom>
              <a:rect b="b" l="l" r="r" t="t"/>
              <a:pathLst>
                <a:path extrusionOk="0" h="680" w="1594">
                  <a:moveTo>
                    <a:pt x="384" y="1"/>
                  </a:moveTo>
                  <a:cubicBezTo>
                    <a:pt x="207" y="1"/>
                    <a:pt x="59" y="119"/>
                    <a:pt x="30" y="296"/>
                  </a:cubicBezTo>
                  <a:cubicBezTo>
                    <a:pt x="0" y="532"/>
                    <a:pt x="177" y="650"/>
                    <a:pt x="384" y="650"/>
                  </a:cubicBezTo>
                  <a:cubicBezTo>
                    <a:pt x="649" y="679"/>
                    <a:pt x="945" y="679"/>
                    <a:pt x="1210" y="679"/>
                  </a:cubicBezTo>
                  <a:cubicBezTo>
                    <a:pt x="1387" y="679"/>
                    <a:pt x="1564" y="620"/>
                    <a:pt x="1564" y="414"/>
                  </a:cubicBezTo>
                  <a:cubicBezTo>
                    <a:pt x="1594" y="178"/>
                    <a:pt x="1417" y="60"/>
                    <a:pt x="1210" y="60"/>
                  </a:cubicBezTo>
                  <a:cubicBezTo>
                    <a:pt x="945" y="30"/>
                    <a:pt x="679" y="30"/>
                    <a:pt x="384"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4523475" y="1686775"/>
              <a:ext cx="24950" cy="35625"/>
            </a:xfrm>
            <a:custGeom>
              <a:rect b="b" l="l" r="r" t="t"/>
              <a:pathLst>
                <a:path extrusionOk="0" h="1425" w="998">
                  <a:moveTo>
                    <a:pt x="201" y="0"/>
                  </a:moveTo>
                  <a:cubicBezTo>
                    <a:pt x="83" y="266"/>
                    <a:pt x="54" y="502"/>
                    <a:pt x="54" y="768"/>
                  </a:cubicBezTo>
                  <a:cubicBezTo>
                    <a:pt x="0" y="1169"/>
                    <a:pt x="262" y="1425"/>
                    <a:pt x="642" y="1425"/>
                  </a:cubicBezTo>
                  <a:cubicBezTo>
                    <a:pt x="681" y="1425"/>
                    <a:pt x="721" y="1422"/>
                    <a:pt x="762" y="1417"/>
                  </a:cubicBezTo>
                  <a:cubicBezTo>
                    <a:pt x="850" y="1387"/>
                    <a:pt x="998" y="1387"/>
                    <a:pt x="998" y="1240"/>
                  </a:cubicBezTo>
                  <a:cubicBezTo>
                    <a:pt x="998" y="1122"/>
                    <a:pt x="880" y="1092"/>
                    <a:pt x="791" y="1092"/>
                  </a:cubicBezTo>
                  <a:cubicBezTo>
                    <a:pt x="744" y="1098"/>
                    <a:pt x="702" y="1100"/>
                    <a:pt x="663" y="1100"/>
                  </a:cubicBezTo>
                  <a:cubicBezTo>
                    <a:pt x="285" y="1100"/>
                    <a:pt x="269" y="850"/>
                    <a:pt x="349" y="502"/>
                  </a:cubicBezTo>
                  <a:cubicBezTo>
                    <a:pt x="378" y="354"/>
                    <a:pt x="408" y="177"/>
                    <a:pt x="20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4575700" y="1667600"/>
              <a:ext cx="17000" cy="17725"/>
            </a:xfrm>
            <a:custGeom>
              <a:rect b="b" l="l" r="r" t="t"/>
              <a:pathLst>
                <a:path extrusionOk="0" h="709" w="680">
                  <a:moveTo>
                    <a:pt x="296" y="0"/>
                  </a:moveTo>
                  <a:cubicBezTo>
                    <a:pt x="89" y="30"/>
                    <a:pt x="1" y="148"/>
                    <a:pt x="1" y="325"/>
                  </a:cubicBezTo>
                  <a:cubicBezTo>
                    <a:pt x="1" y="561"/>
                    <a:pt x="119" y="708"/>
                    <a:pt x="325" y="708"/>
                  </a:cubicBezTo>
                  <a:cubicBezTo>
                    <a:pt x="532" y="679"/>
                    <a:pt x="650" y="531"/>
                    <a:pt x="679" y="325"/>
                  </a:cubicBezTo>
                  <a:cubicBezTo>
                    <a:pt x="620" y="118"/>
                    <a:pt x="502" y="0"/>
                    <a:pt x="29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4496775" y="1667475"/>
              <a:ext cx="17725" cy="16475"/>
            </a:xfrm>
            <a:custGeom>
              <a:rect b="b" l="l" r="r" t="t"/>
              <a:pathLst>
                <a:path extrusionOk="0" h="659" w="709">
                  <a:moveTo>
                    <a:pt x="386" y="1"/>
                  </a:moveTo>
                  <a:cubicBezTo>
                    <a:pt x="366" y="1"/>
                    <a:pt x="346" y="2"/>
                    <a:pt x="325" y="5"/>
                  </a:cubicBezTo>
                  <a:cubicBezTo>
                    <a:pt x="118" y="35"/>
                    <a:pt x="0" y="182"/>
                    <a:pt x="30" y="389"/>
                  </a:cubicBezTo>
                  <a:cubicBezTo>
                    <a:pt x="30" y="548"/>
                    <a:pt x="125" y="659"/>
                    <a:pt x="293" y="659"/>
                  </a:cubicBezTo>
                  <a:cubicBezTo>
                    <a:pt x="313" y="659"/>
                    <a:pt x="333" y="657"/>
                    <a:pt x="355" y="654"/>
                  </a:cubicBezTo>
                  <a:cubicBezTo>
                    <a:pt x="561" y="654"/>
                    <a:pt x="709" y="536"/>
                    <a:pt x="679" y="300"/>
                  </a:cubicBezTo>
                  <a:cubicBezTo>
                    <a:pt x="653" y="115"/>
                    <a:pt x="555" y="1"/>
                    <a:pt x="38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4452500" y="1506975"/>
              <a:ext cx="64775" cy="58925"/>
            </a:xfrm>
            <a:custGeom>
              <a:rect b="b" l="l" r="r" t="t"/>
              <a:pathLst>
                <a:path extrusionOk="0" h="2357" w="2591">
                  <a:moveTo>
                    <a:pt x="340" y="0"/>
                  </a:moveTo>
                  <a:cubicBezTo>
                    <a:pt x="302" y="0"/>
                    <a:pt x="260" y="17"/>
                    <a:pt x="237" y="52"/>
                  </a:cubicBezTo>
                  <a:cubicBezTo>
                    <a:pt x="30" y="583"/>
                    <a:pt x="1" y="1261"/>
                    <a:pt x="385" y="1704"/>
                  </a:cubicBezTo>
                  <a:cubicBezTo>
                    <a:pt x="473" y="1852"/>
                    <a:pt x="591" y="1940"/>
                    <a:pt x="739" y="1999"/>
                  </a:cubicBezTo>
                  <a:cubicBezTo>
                    <a:pt x="916" y="2088"/>
                    <a:pt x="1093" y="2029"/>
                    <a:pt x="1240" y="2088"/>
                  </a:cubicBezTo>
                  <a:cubicBezTo>
                    <a:pt x="1653" y="2147"/>
                    <a:pt x="2067" y="2265"/>
                    <a:pt x="2450" y="2353"/>
                  </a:cubicBezTo>
                  <a:cubicBezTo>
                    <a:pt x="2459" y="2355"/>
                    <a:pt x="2468" y="2356"/>
                    <a:pt x="2476" y="2356"/>
                  </a:cubicBezTo>
                  <a:cubicBezTo>
                    <a:pt x="2572" y="2356"/>
                    <a:pt x="2591" y="2206"/>
                    <a:pt x="2509" y="2206"/>
                  </a:cubicBezTo>
                  <a:cubicBezTo>
                    <a:pt x="2126" y="2117"/>
                    <a:pt x="1771" y="1999"/>
                    <a:pt x="1417" y="1940"/>
                  </a:cubicBezTo>
                  <a:cubicBezTo>
                    <a:pt x="1329" y="1911"/>
                    <a:pt x="1270" y="1881"/>
                    <a:pt x="1211" y="1881"/>
                  </a:cubicBezTo>
                  <a:lnTo>
                    <a:pt x="916" y="1881"/>
                  </a:lnTo>
                  <a:cubicBezTo>
                    <a:pt x="768" y="1852"/>
                    <a:pt x="621" y="1734"/>
                    <a:pt x="532" y="1645"/>
                  </a:cubicBezTo>
                  <a:cubicBezTo>
                    <a:pt x="178" y="1232"/>
                    <a:pt x="237" y="583"/>
                    <a:pt x="414" y="111"/>
                  </a:cubicBezTo>
                  <a:cubicBezTo>
                    <a:pt x="450" y="39"/>
                    <a:pt x="399" y="0"/>
                    <a:pt x="34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4249650" y="2731325"/>
              <a:ext cx="684600" cy="1278425"/>
            </a:xfrm>
            <a:custGeom>
              <a:rect b="b" l="l" r="r" t="t"/>
              <a:pathLst>
                <a:path extrusionOk="0" h="51137" w="27384">
                  <a:moveTo>
                    <a:pt x="3305" y="1"/>
                  </a:moveTo>
                  <a:lnTo>
                    <a:pt x="0" y="51137"/>
                  </a:lnTo>
                  <a:lnTo>
                    <a:pt x="9679" y="51137"/>
                  </a:lnTo>
                  <a:lnTo>
                    <a:pt x="13515" y="17026"/>
                  </a:lnTo>
                  <a:lnTo>
                    <a:pt x="17705" y="51137"/>
                  </a:lnTo>
                  <a:lnTo>
                    <a:pt x="27383" y="51137"/>
                  </a:lnTo>
                  <a:lnTo>
                    <a:pt x="246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4805875" y="2861900"/>
              <a:ext cx="93700" cy="1130150"/>
            </a:xfrm>
            <a:custGeom>
              <a:rect b="b" l="l" r="r" t="t"/>
              <a:pathLst>
                <a:path extrusionOk="0" fill="none" h="45206" w="3748">
                  <a:moveTo>
                    <a:pt x="0" y="1"/>
                  </a:moveTo>
                  <a:lnTo>
                    <a:pt x="3747" y="45206"/>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4106525" y="4009725"/>
              <a:ext cx="387325" cy="121025"/>
            </a:xfrm>
            <a:custGeom>
              <a:rect b="b" l="l" r="r" t="t"/>
              <a:pathLst>
                <a:path extrusionOk="0" h="4841" w="15493">
                  <a:moveTo>
                    <a:pt x="5725" y="1"/>
                  </a:moveTo>
                  <a:lnTo>
                    <a:pt x="709" y="3247"/>
                  </a:lnTo>
                  <a:cubicBezTo>
                    <a:pt x="1" y="3719"/>
                    <a:pt x="326" y="4840"/>
                    <a:pt x="1181" y="4840"/>
                  </a:cubicBezTo>
                  <a:lnTo>
                    <a:pt x="14637" y="4840"/>
                  </a:lnTo>
                  <a:cubicBezTo>
                    <a:pt x="15109" y="4840"/>
                    <a:pt x="15492" y="4427"/>
                    <a:pt x="15492" y="3955"/>
                  </a:cubicBezTo>
                  <a:lnTo>
                    <a:pt x="15404"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4689300" y="4009725"/>
              <a:ext cx="387325" cy="121025"/>
            </a:xfrm>
            <a:custGeom>
              <a:rect b="b" l="l" r="r" t="t"/>
              <a:pathLst>
                <a:path extrusionOk="0" h="4841" w="15493">
                  <a:moveTo>
                    <a:pt x="119" y="1"/>
                  </a:moveTo>
                  <a:lnTo>
                    <a:pt x="30" y="3955"/>
                  </a:lnTo>
                  <a:cubicBezTo>
                    <a:pt x="1" y="4427"/>
                    <a:pt x="384" y="4840"/>
                    <a:pt x="886" y="4840"/>
                  </a:cubicBezTo>
                  <a:lnTo>
                    <a:pt x="14312" y="4840"/>
                  </a:lnTo>
                  <a:cubicBezTo>
                    <a:pt x="15168" y="4840"/>
                    <a:pt x="15492" y="3719"/>
                    <a:pt x="14784" y="3247"/>
                  </a:cubicBezTo>
                  <a:lnTo>
                    <a:pt x="9797" y="1"/>
                  </a:ln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4489400" y="3097225"/>
              <a:ext cx="141650" cy="447800"/>
            </a:xfrm>
            <a:custGeom>
              <a:rect b="b" l="l" r="r" t="t"/>
              <a:pathLst>
                <a:path extrusionOk="0" fill="none" h="17912" w="5666">
                  <a:moveTo>
                    <a:pt x="5666" y="17911"/>
                  </a:moveTo>
                  <a:lnTo>
                    <a:pt x="3394" y="473"/>
                  </a:lnTo>
                  <a:lnTo>
                    <a:pt x="0" y="0"/>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4434800" y="3105325"/>
              <a:ext cx="112150" cy="874200"/>
            </a:xfrm>
            <a:custGeom>
              <a:rect b="b" l="l" r="r" t="t"/>
              <a:pathLst>
                <a:path extrusionOk="0" fill="none" h="34968" w="4486">
                  <a:moveTo>
                    <a:pt x="4486" y="1"/>
                  </a:moveTo>
                  <a:lnTo>
                    <a:pt x="1" y="34967"/>
                  </a:lnTo>
                </a:path>
              </a:pathLst>
            </a:custGeom>
            <a:noFill/>
            <a:ln cap="flat" cmpd="sng" w="5900">
              <a:solidFill>
                <a:srgbClr val="272127"/>
              </a:solidFill>
              <a:prstDash val="solid"/>
              <a:miter lim="295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4503400" y="2878875"/>
              <a:ext cx="39875" cy="164525"/>
            </a:xfrm>
            <a:custGeom>
              <a:rect b="b" l="l" r="r" t="t"/>
              <a:pathLst>
                <a:path extrusionOk="0" h="6581" w="1595">
                  <a:moveTo>
                    <a:pt x="90" y="0"/>
                  </a:moveTo>
                  <a:cubicBezTo>
                    <a:pt x="31" y="0"/>
                    <a:pt x="1" y="59"/>
                    <a:pt x="1" y="118"/>
                  </a:cubicBezTo>
                  <a:lnTo>
                    <a:pt x="90" y="5194"/>
                  </a:lnTo>
                  <a:cubicBezTo>
                    <a:pt x="90" y="5961"/>
                    <a:pt x="709" y="6580"/>
                    <a:pt x="1476" y="6580"/>
                  </a:cubicBezTo>
                  <a:cubicBezTo>
                    <a:pt x="1535" y="6580"/>
                    <a:pt x="1594" y="6521"/>
                    <a:pt x="1594" y="6462"/>
                  </a:cubicBezTo>
                  <a:cubicBezTo>
                    <a:pt x="1594" y="6403"/>
                    <a:pt x="1535" y="6344"/>
                    <a:pt x="1476" y="6344"/>
                  </a:cubicBezTo>
                  <a:cubicBezTo>
                    <a:pt x="827" y="6344"/>
                    <a:pt x="326" y="5813"/>
                    <a:pt x="326" y="5194"/>
                  </a:cubicBezTo>
                  <a:lnTo>
                    <a:pt x="208" y="118"/>
                  </a:lnTo>
                  <a:cubicBezTo>
                    <a:pt x="208" y="59"/>
                    <a:pt x="178" y="0"/>
                    <a:pt x="90" y="0"/>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4552100" y="2645750"/>
              <a:ext cx="17725" cy="441900"/>
            </a:xfrm>
            <a:custGeom>
              <a:rect b="b" l="l" r="r" t="t"/>
              <a:pathLst>
                <a:path extrusionOk="0" h="17676" w="709">
                  <a:moveTo>
                    <a:pt x="119" y="1"/>
                  </a:moveTo>
                  <a:cubicBezTo>
                    <a:pt x="60" y="1"/>
                    <a:pt x="0" y="60"/>
                    <a:pt x="0" y="119"/>
                  </a:cubicBezTo>
                  <a:lnTo>
                    <a:pt x="473" y="17558"/>
                  </a:lnTo>
                  <a:cubicBezTo>
                    <a:pt x="473" y="17617"/>
                    <a:pt x="532" y="17676"/>
                    <a:pt x="591" y="17676"/>
                  </a:cubicBezTo>
                  <a:cubicBezTo>
                    <a:pt x="650" y="17646"/>
                    <a:pt x="709" y="17617"/>
                    <a:pt x="709" y="17558"/>
                  </a:cubicBezTo>
                  <a:lnTo>
                    <a:pt x="237" y="119"/>
                  </a:lnTo>
                  <a:cubicBezTo>
                    <a:pt x="237" y="60"/>
                    <a:pt x="178" y="1"/>
                    <a:pt x="119" y="1"/>
                  </a:cubicBezTo>
                  <a:close/>
                </a:path>
              </a:pathLst>
            </a:custGeom>
            <a:solidFill>
              <a:srgbClr val="27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4257025" y="2631850"/>
              <a:ext cx="149025" cy="346700"/>
            </a:xfrm>
            <a:custGeom>
              <a:rect b="b" l="l" r="r" t="t"/>
              <a:pathLst>
                <a:path extrusionOk="0" h="13868" w="5961">
                  <a:moveTo>
                    <a:pt x="3319" y="1"/>
                  </a:moveTo>
                  <a:cubicBezTo>
                    <a:pt x="2272" y="1"/>
                    <a:pt x="1327" y="1049"/>
                    <a:pt x="1004" y="2180"/>
                  </a:cubicBezTo>
                  <a:cubicBezTo>
                    <a:pt x="768" y="2947"/>
                    <a:pt x="561" y="3744"/>
                    <a:pt x="384" y="4540"/>
                  </a:cubicBezTo>
                  <a:cubicBezTo>
                    <a:pt x="237" y="5278"/>
                    <a:pt x="119" y="6016"/>
                    <a:pt x="89" y="6783"/>
                  </a:cubicBezTo>
                  <a:cubicBezTo>
                    <a:pt x="1" y="7904"/>
                    <a:pt x="60" y="9026"/>
                    <a:pt x="296" y="10117"/>
                  </a:cubicBezTo>
                  <a:cubicBezTo>
                    <a:pt x="591" y="11298"/>
                    <a:pt x="1063" y="12389"/>
                    <a:pt x="1564" y="13481"/>
                  </a:cubicBezTo>
                  <a:cubicBezTo>
                    <a:pt x="1653" y="13658"/>
                    <a:pt x="1741" y="13835"/>
                    <a:pt x="1918" y="13865"/>
                  </a:cubicBezTo>
                  <a:cubicBezTo>
                    <a:pt x="1934" y="13867"/>
                    <a:pt x="1949" y="13868"/>
                    <a:pt x="1964" y="13868"/>
                  </a:cubicBezTo>
                  <a:cubicBezTo>
                    <a:pt x="2151" y="13868"/>
                    <a:pt x="2311" y="13704"/>
                    <a:pt x="2420" y="13540"/>
                  </a:cubicBezTo>
                  <a:cubicBezTo>
                    <a:pt x="3453" y="12035"/>
                    <a:pt x="4309" y="10353"/>
                    <a:pt x="4958" y="8612"/>
                  </a:cubicBezTo>
                  <a:cubicBezTo>
                    <a:pt x="5105" y="8170"/>
                    <a:pt x="5223" y="7757"/>
                    <a:pt x="5371" y="7314"/>
                  </a:cubicBezTo>
                  <a:cubicBezTo>
                    <a:pt x="5430" y="7108"/>
                    <a:pt x="5459" y="6901"/>
                    <a:pt x="5518" y="6694"/>
                  </a:cubicBezTo>
                  <a:cubicBezTo>
                    <a:pt x="5784" y="5691"/>
                    <a:pt x="5961" y="4658"/>
                    <a:pt x="5902" y="3626"/>
                  </a:cubicBezTo>
                  <a:cubicBezTo>
                    <a:pt x="5813" y="2593"/>
                    <a:pt x="5489" y="1531"/>
                    <a:pt x="4781" y="763"/>
                  </a:cubicBezTo>
                  <a:cubicBezTo>
                    <a:pt x="4306" y="223"/>
                    <a:pt x="3802" y="1"/>
                    <a:pt x="3319"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4244475" y="1958750"/>
              <a:ext cx="305425" cy="814575"/>
            </a:xfrm>
            <a:custGeom>
              <a:rect b="b" l="l" r="r" t="t"/>
              <a:pathLst>
                <a:path extrusionOk="0" h="32583" w="12217">
                  <a:moveTo>
                    <a:pt x="6918" y="1"/>
                  </a:moveTo>
                  <a:cubicBezTo>
                    <a:pt x="6085" y="1"/>
                    <a:pt x="5228" y="395"/>
                    <a:pt x="4693" y="1042"/>
                  </a:cubicBezTo>
                  <a:cubicBezTo>
                    <a:pt x="4043" y="1839"/>
                    <a:pt x="3866" y="2960"/>
                    <a:pt x="3748" y="3964"/>
                  </a:cubicBezTo>
                  <a:cubicBezTo>
                    <a:pt x="3306" y="8213"/>
                    <a:pt x="2834" y="12462"/>
                    <a:pt x="2302" y="16711"/>
                  </a:cubicBezTo>
                  <a:cubicBezTo>
                    <a:pt x="1742" y="21314"/>
                    <a:pt x="1063" y="25888"/>
                    <a:pt x="237" y="30432"/>
                  </a:cubicBezTo>
                  <a:cubicBezTo>
                    <a:pt x="148" y="30845"/>
                    <a:pt x="60" y="31258"/>
                    <a:pt x="1" y="31671"/>
                  </a:cubicBezTo>
                  <a:cubicBezTo>
                    <a:pt x="1270" y="31937"/>
                    <a:pt x="2509" y="32202"/>
                    <a:pt x="3778" y="32497"/>
                  </a:cubicBezTo>
                  <a:cubicBezTo>
                    <a:pt x="3837" y="32497"/>
                    <a:pt x="3896" y="32497"/>
                    <a:pt x="3925" y="32527"/>
                  </a:cubicBezTo>
                  <a:cubicBezTo>
                    <a:pt x="4071" y="32559"/>
                    <a:pt x="4217" y="32583"/>
                    <a:pt x="4358" y="32583"/>
                  </a:cubicBezTo>
                  <a:cubicBezTo>
                    <a:pt x="4473" y="32583"/>
                    <a:pt x="4586" y="32567"/>
                    <a:pt x="4693" y="32527"/>
                  </a:cubicBezTo>
                  <a:cubicBezTo>
                    <a:pt x="4899" y="32409"/>
                    <a:pt x="5017" y="32202"/>
                    <a:pt x="5165" y="31996"/>
                  </a:cubicBezTo>
                  <a:cubicBezTo>
                    <a:pt x="7024" y="28927"/>
                    <a:pt x="8765" y="25769"/>
                    <a:pt x="10328" y="22494"/>
                  </a:cubicBezTo>
                  <a:cubicBezTo>
                    <a:pt x="10801" y="21550"/>
                    <a:pt x="11243" y="20606"/>
                    <a:pt x="11656" y="19661"/>
                  </a:cubicBezTo>
                  <a:cubicBezTo>
                    <a:pt x="12217" y="18452"/>
                    <a:pt x="11745" y="16947"/>
                    <a:pt x="11627" y="15619"/>
                  </a:cubicBezTo>
                  <a:cubicBezTo>
                    <a:pt x="11863" y="12757"/>
                    <a:pt x="11745" y="9747"/>
                    <a:pt x="11184" y="6973"/>
                  </a:cubicBezTo>
                  <a:cubicBezTo>
                    <a:pt x="11125" y="6619"/>
                    <a:pt x="11037" y="6295"/>
                    <a:pt x="10978" y="5941"/>
                  </a:cubicBezTo>
                  <a:cubicBezTo>
                    <a:pt x="10860" y="5468"/>
                    <a:pt x="10712" y="4908"/>
                    <a:pt x="10535" y="4318"/>
                  </a:cubicBezTo>
                  <a:cubicBezTo>
                    <a:pt x="10033" y="2606"/>
                    <a:pt x="9237" y="688"/>
                    <a:pt x="7702" y="128"/>
                  </a:cubicBezTo>
                  <a:cubicBezTo>
                    <a:pt x="7451" y="41"/>
                    <a:pt x="7186" y="1"/>
                    <a:pt x="69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4302025" y="1959075"/>
              <a:ext cx="222075" cy="814250"/>
            </a:xfrm>
            <a:custGeom>
              <a:rect b="b" l="l" r="r" t="t"/>
              <a:pathLst>
                <a:path extrusionOk="0" h="32570" w="8883">
                  <a:moveTo>
                    <a:pt x="4577" y="0"/>
                  </a:moveTo>
                  <a:cubicBezTo>
                    <a:pt x="3756" y="0"/>
                    <a:pt x="2918" y="392"/>
                    <a:pt x="2391" y="1029"/>
                  </a:cubicBezTo>
                  <a:cubicBezTo>
                    <a:pt x="1741" y="1826"/>
                    <a:pt x="1564" y="2947"/>
                    <a:pt x="1446" y="3951"/>
                  </a:cubicBezTo>
                  <a:cubicBezTo>
                    <a:pt x="1004" y="8200"/>
                    <a:pt x="532" y="12449"/>
                    <a:pt x="0" y="16698"/>
                  </a:cubicBezTo>
                  <a:cubicBezTo>
                    <a:pt x="325" y="19442"/>
                    <a:pt x="591" y="22157"/>
                    <a:pt x="856" y="24901"/>
                  </a:cubicBezTo>
                  <a:cubicBezTo>
                    <a:pt x="1092" y="27409"/>
                    <a:pt x="1299" y="29947"/>
                    <a:pt x="1476" y="32484"/>
                  </a:cubicBezTo>
                  <a:cubicBezTo>
                    <a:pt x="1535" y="32484"/>
                    <a:pt x="1594" y="32484"/>
                    <a:pt x="1623" y="32514"/>
                  </a:cubicBezTo>
                  <a:cubicBezTo>
                    <a:pt x="1769" y="32546"/>
                    <a:pt x="1915" y="32570"/>
                    <a:pt x="2056" y="32570"/>
                  </a:cubicBezTo>
                  <a:cubicBezTo>
                    <a:pt x="2171" y="32570"/>
                    <a:pt x="2284" y="32554"/>
                    <a:pt x="2391" y="32514"/>
                  </a:cubicBezTo>
                  <a:cubicBezTo>
                    <a:pt x="2597" y="32396"/>
                    <a:pt x="2715" y="32189"/>
                    <a:pt x="2863" y="31983"/>
                  </a:cubicBezTo>
                  <a:cubicBezTo>
                    <a:pt x="4722" y="28914"/>
                    <a:pt x="6463" y="25756"/>
                    <a:pt x="8026" y="22481"/>
                  </a:cubicBezTo>
                  <a:cubicBezTo>
                    <a:pt x="8233" y="19029"/>
                    <a:pt x="8440" y="15547"/>
                    <a:pt x="8676" y="12065"/>
                  </a:cubicBezTo>
                  <a:cubicBezTo>
                    <a:pt x="8764" y="10383"/>
                    <a:pt x="8882" y="8672"/>
                    <a:pt x="8882" y="6960"/>
                  </a:cubicBezTo>
                  <a:cubicBezTo>
                    <a:pt x="8823" y="6606"/>
                    <a:pt x="8735" y="6282"/>
                    <a:pt x="8676" y="5928"/>
                  </a:cubicBezTo>
                  <a:cubicBezTo>
                    <a:pt x="8558" y="5455"/>
                    <a:pt x="8410" y="4895"/>
                    <a:pt x="8233" y="4305"/>
                  </a:cubicBezTo>
                  <a:cubicBezTo>
                    <a:pt x="7731" y="2593"/>
                    <a:pt x="6935" y="705"/>
                    <a:pt x="5400" y="144"/>
                  </a:cubicBezTo>
                  <a:cubicBezTo>
                    <a:pt x="5137" y="46"/>
                    <a:pt x="4858" y="0"/>
                    <a:pt x="4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4347025" y="1833525"/>
              <a:ext cx="562150" cy="950375"/>
            </a:xfrm>
            <a:custGeom>
              <a:rect b="b" l="l" r="r" t="t"/>
              <a:pathLst>
                <a:path extrusionOk="0" h="38015" w="22486">
                  <a:moveTo>
                    <a:pt x="14332" y="1"/>
                  </a:moveTo>
                  <a:cubicBezTo>
                    <a:pt x="14198" y="1"/>
                    <a:pt x="14075" y="68"/>
                    <a:pt x="13898" y="209"/>
                  </a:cubicBezTo>
                  <a:cubicBezTo>
                    <a:pt x="13190" y="711"/>
                    <a:pt x="12482" y="1212"/>
                    <a:pt x="11744" y="1625"/>
                  </a:cubicBezTo>
                  <a:cubicBezTo>
                    <a:pt x="11420" y="1832"/>
                    <a:pt x="11095" y="2009"/>
                    <a:pt x="10741" y="2097"/>
                  </a:cubicBezTo>
                  <a:cubicBezTo>
                    <a:pt x="10328" y="2186"/>
                    <a:pt x="9915" y="2186"/>
                    <a:pt x="9502" y="2186"/>
                  </a:cubicBezTo>
                  <a:cubicBezTo>
                    <a:pt x="9236" y="2186"/>
                    <a:pt x="8941" y="2156"/>
                    <a:pt x="8646" y="2127"/>
                  </a:cubicBezTo>
                  <a:cubicBezTo>
                    <a:pt x="8203" y="2009"/>
                    <a:pt x="7790" y="1802"/>
                    <a:pt x="7348" y="1684"/>
                  </a:cubicBezTo>
                  <a:cubicBezTo>
                    <a:pt x="7182" y="1638"/>
                    <a:pt x="7016" y="1615"/>
                    <a:pt x="6853" y="1615"/>
                  </a:cubicBezTo>
                  <a:cubicBezTo>
                    <a:pt x="6493" y="1615"/>
                    <a:pt x="6147" y="1727"/>
                    <a:pt x="5843" y="1950"/>
                  </a:cubicBezTo>
                  <a:cubicBezTo>
                    <a:pt x="4781" y="2747"/>
                    <a:pt x="3689" y="3514"/>
                    <a:pt x="2656" y="4340"/>
                  </a:cubicBezTo>
                  <a:cubicBezTo>
                    <a:pt x="1063" y="5668"/>
                    <a:pt x="0" y="7084"/>
                    <a:pt x="30" y="9209"/>
                  </a:cubicBezTo>
                  <a:cubicBezTo>
                    <a:pt x="30" y="9533"/>
                    <a:pt x="30" y="9828"/>
                    <a:pt x="59" y="10153"/>
                  </a:cubicBezTo>
                  <a:cubicBezTo>
                    <a:pt x="236" y="14461"/>
                    <a:pt x="1092" y="18739"/>
                    <a:pt x="1151" y="23048"/>
                  </a:cubicBezTo>
                  <a:cubicBezTo>
                    <a:pt x="1181" y="25054"/>
                    <a:pt x="1122" y="27090"/>
                    <a:pt x="886" y="29067"/>
                  </a:cubicBezTo>
                  <a:cubicBezTo>
                    <a:pt x="679" y="30719"/>
                    <a:pt x="148" y="32342"/>
                    <a:pt x="266" y="33995"/>
                  </a:cubicBezTo>
                  <a:cubicBezTo>
                    <a:pt x="295" y="34732"/>
                    <a:pt x="443" y="35588"/>
                    <a:pt x="1063" y="36060"/>
                  </a:cubicBezTo>
                  <a:cubicBezTo>
                    <a:pt x="1417" y="36326"/>
                    <a:pt x="1800" y="36267"/>
                    <a:pt x="2154" y="36414"/>
                  </a:cubicBezTo>
                  <a:cubicBezTo>
                    <a:pt x="2745" y="36680"/>
                    <a:pt x="3069" y="37329"/>
                    <a:pt x="3600" y="37654"/>
                  </a:cubicBezTo>
                  <a:cubicBezTo>
                    <a:pt x="4079" y="37933"/>
                    <a:pt x="4623" y="38014"/>
                    <a:pt x="5182" y="38014"/>
                  </a:cubicBezTo>
                  <a:cubicBezTo>
                    <a:pt x="5864" y="38014"/>
                    <a:pt x="6568" y="37893"/>
                    <a:pt x="7200" y="37860"/>
                  </a:cubicBezTo>
                  <a:cubicBezTo>
                    <a:pt x="7790" y="37801"/>
                    <a:pt x="8410" y="37772"/>
                    <a:pt x="9000" y="37742"/>
                  </a:cubicBezTo>
                  <a:cubicBezTo>
                    <a:pt x="10121" y="37654"/>
                    <a:pt x="11243" y="37595"/>
                    <a:pt x="12394" y="37565"/>
                  </a:cubicBezTo>
                  <a:cubicBezTo>
                    <a:pt x="13692" y="37536"/>
                    <a:pt x="15049" y="37536"/>
                    <a:pt x="16289" y="36946"/>
                  </a:cubicBezTo>
                  <a:cubicBezTo>
                    <a:pt x="16997" y="36621"/>
                    <a:pt x="17587" y="36060"/>
                    <a:pt x="18325" y="35736"/>
                  </a:cubicBezTo>
                  <a:cubicBezTo>
                    <a:pt x="19033" y="35411"/>
                    <a:pt x="19888" y="35441"/>
                    <a:pt x="20508" y="34910"/>
                  </a:cubicBezTo>
                  <a:cubicBezTo>
                    <a:pt x="21600" y="33936"/>
                    <a:pt x="21157" y="31723"/>
                    <a:pt x="21128" y="30424"/>
                  </a:cubicBezTo>
                  <a:cubicBezTo>
                    <a:pt x="21098" y="27592"/>
                    <a:pt x="20921" y="24788"/>
                    <a:pt x="21039" y="21956"/>
                  </a:cubicBezTo>
                  <a:cubicBezTo>
                    <a:pt x="21187" y="18503"/>
                    <a:pt x="21541" y="15081"/>
                    <a:pt x="21865" y="11658"/>
                  </a:cubicBezTo>
                  <a:cubicBezTo>
                    <a:pt x="21954" y="10477"/>
                    <a:pt x="22072" y="9297"/>
                    <a:pt x="22161" y="8117"/>
                  </a:cubicBezTo>
                  <a:cubicBezTo>
                    <a:pt x="22249" y="6907"/>
                    <a:pt x="22485" y="5756"/>
                    <a:pt x="22308" y="4546"/>
                  </a:cubicBezTo>
                  <a:cubicBezTo>
                    <a:pt x="22131" y="3425"/>
                    <a:pt x="20921" y="3042"/>
                    <a:pt x="20006" y="2599"/>
                  </a:cubicBezTo>
                  <a:cubicBezTo>
                    <a:pt x="19092" y="2186"/>
                    <a:pt x="18147" y="1773"/>
                    <a:pt x="17203" y="1389"/>
                  </a:cubicBezTo>
                  <a:cubicBezTo>
                    <a:pt x="16731" y="1183"/>
                    <a:pt x="16259" y="1035"/>
                    <a:pt x="15816" y="829"/>
                  </a:cubicBezTo>
                  <a:cubicBezTo>
                    <a:pt x="15433" y="622"/>
                    <a:pt x="15108" y="356"/>
                    <a:pt x="14754" y="150"/>
                  </a:cubicBezTo>
                  <a:cubicBezTo>
                    <a:pt x="14725" y="120"/>
                    <a:pt x="14666" y="91"/>
                    <a:pt x="14636" y="91"/>
                  </a:cubicBezTo>
                  <a:cubicBezTo>
                    <a:pt x="14517" y="31"/>
                    <a:pt x="14422" y="1"/>
                    <a:pt x="14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4518900" y="1885400"/>
              <a:ext cx="95925" cy="626875"/>
            </a:xfrm>
            <a:custGeom>
              <a:rect b="b" l="l" r="r" t="t"/>
              <a:pathLst>
                <a:path extrusionOk="0" h="25075" w="3837">
                  <a:moveTo>
                    <a:pt x="2343" y="0"/>
                  </a:moveTo>
                  <a:cubicBezTo>
                    <a:pt x="2273" y="0"/>
                    <a:pt x="2199" y="8"/>
                    <a:pt x="2125" y="22"/>
                  </a:cubicBezTo>
                  <a:cubicBezTo>
                    <a:pt x="1830" y="52"/>
                    <a:pt x="1506" y="81"/>
                    <a:pt x="1328" y="317"/>
                  </a:cubicBezTo>
                  <a:cubicBezTo>
                    <a:pt x="1240" y="406"/>
                    <a:pt x="1181" y="524"/>
                    <a:pt x="1151" y="642"/>
                  </a:cubicBezTo>
                  <a:cubicBezTo>
                    <a:pt x="945" y="1114"/>
                    <a:pt x="738" y="1586"/>
                    <a:pt x="532" y="2088"/>
                  </a:cubicBezTo>
                  <a:cubicBezTo>
                    <a:pt x="709" y="2353"/>
                    <a:pt x="886" y="2589"/>
                    <a:pt x="1092" y="2855"/>
                  </a:cubicBezTo>
                  <a:cubicBezTo>
                    <a:pt x="1210" y="3062"/>
                    <a:pt x="1447" y="3298"/>
                    <a:pt x="1447" y="3534"/>
                  </a:cubicBezTo>
                  <a:cubicBezTo>
                    <a:pt x="1565" y="5009"/>
                    <a:pt x="1328" y="6484"/>
                    <a:pt x="1210" y="7930"/>
                  </a:cubicBezTo>
                  <a:cubicBezTo>
                    <a:pt x="1063" y="9524"/>
                    <a:pt x="945" y="11088"/>
                    <a:pt x="797" y="12651"/>
                  </a:cubicBezTo>
                  <a:cubicBezTo>
                    <a:pt x="561" y="15720"/>
                    <a:pt x="148" y="18789"/>
                    <a:pt x="60" y="21858"/>
                  </a:cubicBezTo>
                  <a:cubicBezTo>
                    <a:pt x="1" y="23009"/>
                    <a:pt x="620" y="24248"/>
                    <a:pt x="1417" y="25074"/>
                  </a:cubicBezTo>
                  <a:cubicBezTo>
                    <a:pt x="1447" y="25045"/>
                    <a:pt x="1476" y="25015"/>
                    <a:pt x="1535" y="24986"/>
                  </a:cubicBezTo>
                  <a:cubicBezTo>
                    <a:pt x="2214" y="24307"/>
                    <a:pt x="2804" y="23510"/>
                    <a:pt x="3424" y="22802"/>
                  </a:cubicBezTo>
                  <a:cubicBezTo>
                    <a:pt x="3512" y="22713"/>
                    <a:pt x="3601" y="22595"/>
                    <a:pt x="3630" y="22477"/>
                  </a:cubicBezTo>
                  <a:cubicBezTo>
                    <a:pt x="3689" y="22330"/>
                    <a:pt x="3689" y="22182"/>
                    <a:pt x="3689" y="22035"/>
                  </a:cubicBezTo>
                  <a:cubicBezTo>
                    <a:pt x="3630" y="20264"/>
                    <a:pt x="3512" y="18464"/>
                    <a:pt x="3394" y="16664"/>
                  </a:cubicBezTo>
                  <a:cubicBezTo>
                    <a:pt x="3246" y="14569"/>
                    <a:pt x="3099" y="12474"/>
                    <a:pt x="2981" y="10379"/>
                  </a:cubicBezTo>
                  <a:cubicBezTo>
                    <a:pt x="2922" y="9317"/>
                    <a:pt x="2863" y="8284"/>
                    <a:pt x="2863" y="7222"/>
                  </a:cubicBezTo>
                  <a:cubicBezTo>
                    <a:pt x="2833" y="6691"/>
                    <a:pt x="2833" y="6160"/>
                    <a:pt x="2833" y="5629"/>
                  </a:cubicBezTo>
                  <a:cubicBezTo>
                    <a:pt x="2833" y="5216"/>
                    <a:pt x="2833" y="4803"/>
                    <a:pt x="2804" y="4360"/>
                  </a:cubicBezTo>
                  <a:cubicBezTo>
                    <a:pt x="2804" y="4094"/>
                    <a:pt x="2715" y="3711"/>
                    <a:pt x="2892" y="3504"/>
                  </a:cubicBezTo>
                  <a:cubicBezTo>
                    <a:pt x="3217" y="3062"/>
                    <a:pt x="3453" y="2530"/>
                    <a:pt x="3748" y="2058"/>
                  </a:cubicBezTo>
                  <a:cubicBezTo>
                    <a:pt x="3778" y="1999"/>
                    <a:pt x="3807" y="1940"/>
                    <a:pt x="3837" y="1852"/>
                  </a:cubicBezTo>
                  <a:cubicBezTo>
                    <a:pt x="3601" y="1321"/>
                    <a:pt x="3335" y="731"/>
                    <a:pt x="2922" y="317"/>
                  </a:cubicBezTo>
                  <a:cubicBezTo>
                    <a:pt x="2833" y="199"/>
                    <a:pt x="2715" y="81"/>
                    <a:pt x="2538" y="22"/>
                  </a:cubicBezTo>
                  <a:cubicBezTo>
                    <a:pt x="2479" y="8"/>
                    <a:pt x="2413" y="0"/>
                    <a:pt x="2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4488650" y="1814850"/>
              <a:ext cx="260425" cy="184325"/>
            </a:xfrm>
            <a:custGeom>
              <a:rect b="b" l="l" r="r" t="t"/>
              <a:pathLst>
                <a:path extrusionOk="0" h="7373" w="10417">
                  <a:moveTo>
                    <a:pt x="8691" y="0"/>
                  </a:moveTo>
                  <a:cubicBezTo>
                    <a:pt x="8607" y="0"/>
                    <a:pt x="8525" y="30"/>
                    <a:pt x="8469" y="100"/>
                  </a:cubicBezTo>
                  <a:cubicBezTo>
                    <a:pt x="8351" y="248"/>
                    <a:pt x="8263" y="366"/>
                    <a:pt x="8174" y="484"/>
                  </a:cubicBezTo>
                  <a:cubicBezTo>
                    <a:pt x="7997" y="661"/>
                    <a:pt x="7820" y="838"/>
                    <a:pt x="7614" y="1015"/>
                  </a:cubicBezTo>
                  <a:cubicBezTo>
                    <a:pt x="6994" y="1576"/>
                    <a:pt x="6256" y="2018"/>
                    <a:pt x="5489" y="2343"/>
                  </a:cubicBezTo>
                  <a:cubicBezTo>
                    <a:pt x="4907" y="2601"/>
                    <a:pt x="4309" y="2829"/>
                    <a:pt x="3695" y="2829"/>
                  </a:cubicBezTo>
                  <a:cubicBezTo>
                    <a:pt x="3469" y="2829"/>
                    <a:pt x="3241" y="2798"/>
                    <a:pt x="3011" y="2726"/>
                  </a:cubicBezTo>
                  <a:cubicBezTo>
                    <a:pt x="2657" y="2638"/>
                    <a:pt x="2332" y="2490"/>
                    <a:pt x="2037" y="2313"/>
                  </a:cubicBezTo>
                  <a:cubicBezTo>
                    <a:pt x="1801" y="2195"/>
                    <a:pt x="1624" y="1989"/>
                    <a:pt x="1447" y="1782"/>
                  </a:cubicBezTo>
                  <a:cubicBezTo>
                    <a:pt x="1358" y="1694"/>
                    <a:pt x="1270" y="1487"/>
                    <a:pt x="1152" y="1487"/>
                  </a:cubicBezTo>
                  <a:cubicBezTo>
                    <a:pt x="975" y="1487"/>
                    <a:pt x="857" y="1576"/>
                    <a:pt x="768" y="1723"/>
                  </a:cubicBezTo>
                  <a:cubicBezTo>
                    <a:pt x="709" y="1782"/>
                    <a:pt x="650" y="1900"/>
                    <a:pt x="591" y="1959"/>
                  </a:cubicBezTo>
                  <a:cubicBezTo>
                    <a:pt x="414" y="2225"/>
                    <a:pt x="237" y="2431"/>
                    <a:pt x="60" y="2697"/>
                  </a:cubicBezTo>
                  <a:cubicBezTo>
                    <a:pt x="60" y="2726"/>
                    <a:pt x="30" y="2756"/>
                    <a:pt x="1" y="2785"/>
                  </a:cubicBezTo>
                  <a:cubicBezTo>
                    <a:pt x="178" y="4290"/>
                    <a:pt x="325" y="5825"/>
                    <a:pt x="621" y="7270"/>
                  </a:cubicBezTo>
                  <a:cubicBezTo>
                    <a:pt x="621" y="7270"/>
                    <a:pt x="621" y="7241"/>
                    <a:pt x="650" y="7241"/>
                  </a:cubicBezTo>
                  <a:cubicBezTo>
                    <a:pt x="1034" y="6621"/>
                    <a:pt x="1329" y="5943"/>
                    <a:pt x="1624" y="5293"/>
                  </a:cubicBezTo>
                  <a:cubicBezTo>
                    <a:pt x="1889" y="4762"/>
                    <a:pt x="2125" y="4231"/>
                    <a:pt x="2479" y="3730"/>
                  </a:cubicBezTo>
                  <a:cubicBezTo>
                    <a:pt x="2645" y="3493"/>
                    <a:pt x="2924" y="3010"/>
                    <a:pt x="3257" y="3010"/>
                  </a:cubicBezTo>
                  <a:cubicBezTo>
                    <a:pt x="3339" y="3010"/>
                    <a:pt x="3424" y="3040"/>
                    <a:pt x="3512" y="3110"/>
                  </a:cubicBezTo>
                  <a:cubicBezTo>
                    <a:pt x="3955" y="3435"/>
                    <a:pt x="4220" y="3966"/>
                    <a:pt x="4456" y="4408"/>
                  </a:cubicBezTo>
                  <a:cubicBezTo>
                    <a:pt x="4752" y="5057"/>
                    <a:pt x="5106" y="5677"/>
                    <a:pt x="5489" y="6297"/>
                  </a:cubicBezTo>
                  <a:cubicBezTo>
                    <a:pt x="5637" y="6503"/>
                    <a:pt x="5784" y="6739"/>
                    <a:pt x="5961" y="6946"/>
                  </a:cubicBezTo>
                  <a:cubicBezTo>
                    <a:pt x="6020" y="7064"/>
                    <a:pt x="6109" y="7211"/>
                    <a:pt x="6197" y="7300"/>
                  </a:cubicBezTo>
                  <a:cubicBezTo>
                    <a:pt x="6247" y="7349"/>
                    <a:pt x="6275" y="7373"/>
                    <a:pt x="6301" y="7373"/>
                  </a:cubicBezTo>
                  <a:cubicBezTo>
                    <a:pt x="6336" y="7373"/>
                    <a:pt x="6365" y="7327"/>
                    <a:pt x="6433" y="7241"/>
                  </a:cubicBezTo>
                  <a:cubicBezTo>
                    <a:pt x="7319" y="6002"/>
                    <a:pt x="8174" y="4762"/>
                    <a:pt x="9119" y="3523"/>
                  </a:cubicBezTo>
                  <a:cubicBezTo>
                    <a:pt x="9355" y="3198"/>
                    <a:pt x="9591" y="2874"/>
                    <a:pt x="9797" y="2549"/>
                  </a:cubicBezTo>
                  <a:cubicBezTo>
                    <a:pt x="9945" y="2343"/>
                    <a:pt x="10417" y="1812"/>
                    <a:pt x="10358" y="1546"/>
                  </a:cubicBezTo>
                  <a:cubicBezTo>
                    <a:pt x="10358" y="1546"/>
                    <a:pt x="10328" y="1487"/>
                    <a:pt x="10269" y="1428"/>
                  </a:cubicBezTo>
                  <a:lnTo>
                    <a:pt x="10240" y="1399"/>
                  </a:lnTo>
                  <a:cubicBezTo>
                    <a:pt x="10063" y="1221"/>
                    <a:pt x="9797" y="956"/>
                    <a:pt x="9532" y="720"/>
                  </a:cubicBezTo>
                  <a:cubicBezTo>
                    <a:pt x="9355" y="513"/>
                    <a:pt x="9148" y="277"/>
                    <a:pt x="8942" y="100"/>
                  </a:cubicBezTo>
                  <a:cubicBezTo>
                    <a:pt x="8879" y="38"/>
                    <a:pt x="8784" y="0"/>
                    <a:pt x="86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4366950" y="2671075"/>
              <a:ext cx="506075" cy="117125"/>
            </a:xfrm>
            <a:custGeom>
              <a:rect b="b" l="l" r="r" t="t"/>
              <a:pathLst>
                <a:path extrusionOk="0" h="4685" w="20243">
                  <a:moveTo>
                    <a:pt x="19302" y="1"/>
                  </a:moveTo>
                  <a:cubicBezTo>
                    <a:pt x="19223" y="1"/>
                    <a:pt x="19141" y="11"/>
                    <a:pt x="19062" y="21"/>
                  </a:cubicBezTo>
                  <a:cubicBezTo>
                    <a:pt x="15172" y="512"/>
                    <a:pt x="10585" y="1577"/>
                    <a:pt x="6334" y="1577"/>
                  </a:cubicBezTo>
                  <a:cubicBezTo>
                    <a:pt x="4716" y="1577"/>
                    <a:pt x="3146" y="1422"/>
                    <a:pt x="1682" y="1024"/>
                  </a:cubicBezTo>
                  <a:cubicBezTo>
                    <a:pt x="1502" y="975"/>
                    <a:pt x="1340" y="952"/>
                    <a:pt x="1195" y="952"/>
                  </a:cubicBezTo>
                  <a:cubicBezTo>
                    <a:pt x="554" y="952"/>
                    <a:pt x="233" y="1396"/>
                    <a:pt x="89" y="1998"/>
                  </a:cubicBezTo>
                  <a:cubicBezTo>
                    <a:pt x="59" y="2145"/>
                    <a:pt x="59" y="2322"/>
                    <a:pt x="30" y="2470"/>
                  </a:cubicBezTo>
                  <a:cubicBezTo>
                    <a:pt x="30" y="2765"/>
                    <a:pt x="0" y="3060"/>
                    <a:pt x="89" y="3325"/>
                  </a:cubicBezTo>
                  <a:cubicBezTo>
                    <a:pt x="354" y="4152"/>
                    <a:pt x="1623" y="4211"/>
                    <a:pt x="2361" y="4358"/>
                  </a:cubicBezTo>
                  <a:cubicBezTo>
                    <a:pt x="3662" y="4590"/>
                    <a:pt x="4969" y="4685"/>
                    <a:pt x="6277" y="4685"/>
                  </a:cubicBezTo>
                  <a:cubicBezTo>
                    <a:pt x="10631" y="4685"/>
                    <a:pt x="15002" y="3634"/>
                    <a:pt x="19268" y="3089"/>
                  </a:cubicBezTo>
                  <a:cubicBezTo>
                    <a:pt x="20242" y="2942"/>
                    <a:pt x="20124" y="2293"/>
                    <a:pt x="20006" y="1526"/>
                  </a:cubicBezTo>
                  <a:cubicBezTo>
                    <a:pt x="19947" y="1201"/>
                    <a:pt x="19888" y="876"/>
                    <a:pt x="19829" y="552"/>
                  </a:cubicBezTo>
                  <a:cubicBezTo>
                    <a:pt x="19800" y="434"/>
                    <a:pt x="19770" y="316"/>
                    <a:pt x="19711" y="198"/>
                  </a:cubicBezTo>
                  <a:cubicBezTo>
                    <a:pt x="19613" y="40"/>
                    <a:pt x="19462" y="1"/>
                    <a:pt x="19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4244475" y="1857075"/>
              <a:ext cx="270775" cy="1499250"/>
            </a:xfrm>
            <a:custGeom>
              <a:rect b="b" l="l" r="r" t="t"/>
              <a:pathLst>
                <a:path extrusionOk="0" h="59970" w="10831">
                  <a:moveTo>
                    <a:pt x="10426" y="1"/>
                  </a:moveTo>
                  <a:cubicBezTo>
                    <a:pt x="10314" y="1"/>
                    <a:pt x="10052" y="340"/>
                    <a:pt x="10004" y="388"/>
                  </a:cubicBezTo>
                  <a:cubicBezTo>
                    <a:pt x="9709" y="654"/>
                    <a:pt x="9443" y="919"/>
                    <a:pt x="9148" y="1155"/>
                  </a:cubicBezTo>
                  <a:cubicBezTo>
                    <a:pt x="8588" y="1627"/>
                    <a:pt x="7968" y="2100"/>
                    <a:pt x="7378" y="2542"/>
                  </a:cubicBezTo>
                  <a:cubicBezTo>
                    <a:pt x="6434" y="3309"/>
                    <a:pt x="5253" y="4136"/>
                    <a:pt x="4663" y="5198"/>
                  </a:cubicBezTo>
                  <a:cubicBezTo>
                    <a:pt x="4279" y="5877"/>
                    <a:pt x="3955" y="6585"/>
                    <a:pt x="3837" y="7381"/>
                  </a:cubicBezTo>
                  <a:cubicBezTo>
                    <a:pt x="3217" y="11188"/>
                    <a:pt x="3483" y="15112"/>
                    <a:pt x="3601" y="18978"/>
                  </a:cubicBezTo>
                  <a:cubicBezTo>
                    <a:pt x="3719" y="23050"/>
                    <a:pt x="4014" y="27269"/>
                    <a:pt x="3748" y="31371"/>
                  </a:cubicBezTo>
                  <a:cubicBezTo>
                    <a:pt x="3719" y="31991"/>
                    <a:pt x="3660" y="32581"/>
                    <a:pt x="3601" y="33171"/>
                  </a:cubicBezTo>
                  <a:cubicBezTo>
                    <a:pt x="3365" y="35502"/>
                    <a:pt x="2922" y="37833"/>
                    <a:pt x="2420" y="40164"/>
                  </a:cubicBezTo>
                  <a:cubicBezTo>
                    <a:pt x="2214" y="41108"/>
                    <a:pt x="2007" y="42082"/>
                    <a:pt x="1771" y="43056"/>
                  </a:cubicBezTo>
                  <a:cubicBezTo>
                    <a:pt x="1034" y="46036"/>
                    <a:pt x="1" y="49105"/>
                    <a:pt x="178" y="52233"/>
                  </a:cubicBezTo>
                  <a:cubicBezTo>
                    <a:pt x="296" y="54269"/>
                    <a:pt x="1801" y="55921"/>
                    <a:pt x="3335" y="57131"/>
                  </a:cubicBezTo>
                  <a:cubicBezTo>
                    <a:pt x="4516" y="58075"/>
                    <a:pt x="5784" y="58960"/>
                    <a:pt x="7171" y="59521"/>
                  </a:cubicBezTo>
                  <a:cubicBezTo>
                    <a:pt x="7535" y="59657"/>
                    <a:pt x="8198" y="59970"/>
                    <a:pt x="8699" y="59970"/>
                  </a:cubicBezTo>
                  <a:cubicBezTo>
                    <a:pt x="8847" y="59970"/>
                    <a:pt x="8981" y="59942"/>
                    <a:pt x="9089" y="59875"/>
                  </a:cubicBezTo>
                  <a:cubicBezTo>
                    <a:pt x="8174" y="50698"/>
                    <a:pt x="8824" y="41167"/>
                    <a:pt x="9414" y="31991"/>
                  </a:cubicBezTo>
                  <a:cubicBezTo>
                    <a:pt x="9679" y="28243"/>
                    <a:pt x="9945" y="24525"/>
                    <a:pt x="10210" y="20778"/>
                  </a:cubicBezTo>
                  <a:cubicBezTo>
                    <a:pt x="10240" y="20158"/>
                    <a:pt x="10299" y="19509"/>
                    <a:pt x="10328" y="18889"/>
                  </a:cubicBezTo>
                  <a:cubicBezTo>
                    <a:pt x="10476" y="16558"/>
                    <a:pt x="10624" y="14227"/>
                    <a:pt x="10712" y="11896"/>
                  </a:cubicBezTo>
                  <a:cubicBezTo>
                    <a:pt x="10771" y="9890"/>
                    <a:pt x="10830" y="7883"/>
                    <a:pt x="10801" y="5847"/>
                  </a:cubicBezTo>
                  <a:lnTo>
                    <a:pt x="10801" y="3634"/>
                  </a:lnTo>
                  <a:cubicBezTo>
                    <a:pt x="10771" y="2985"/>
                    <a:pt x="10742" y="2365"/>
                    <a:pt x="10683" y="1716"/>
                  </a:cubicBezTo>
                  <a:cubicBezTo>
                    <a:pt x="10624" y="1155"/>
                    <a:pt x="10594" y="595"/>
                    <a:pt x="10476" y="64"/>
                  </a:cubicBezTo>
                  <a:cubicBezTo>
                    <a:pt x="10470" y="19"/>
                    <a:pt x="10452" y="1"/>
                    <a:pt x="10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4614800" y="1818400"/>
              <a:ext cx="358550" cy="1539425"/>
            </a:xfrm>
            <a:custGeom>
              <a:rect b="b" l="l" r="r" t="t"/>
              <a:pathLst>
                <a:path extrusionOk="0" h="61577" w="14342">
                  <a:moveTo>
                    <a:pt x="4116" y="0"/>
                  </a:moveTo>
                  <a:cubicBezTo>
                    <a:pt x="4063" y="0"/>
                    <a:pt x="4009" y="22"/>
                    <a:pt x="3955" y="76"/>
                  </a:cubicBezTo>
                  <a:cubicBezTo>
                    <a:pt x="3837" y="253"/>
                    <a:pt x="3807" y="460"/>
                    <a:pt x="3719" y="637"/>
                  </a:cubicBezTo>
                  <a:cubicBezTo>
                    <a:pt x="2833" y="2909"/>
                    <a:pt x="1771" y="5122"/>
                    <a:pt x="1092" y="7483"/>
                  </a:cubicBezTo>
                  <a:cubicBezTo>
                    <a:pt x="414" y="9755"/>
                    <a:pt x="443" y="12440"/>
                    <a:pt x="355" y="14800"/>
                  </a:cubicBezTo>
                  <a:cubicBezTo>
                    <a:pt x="60" y="21823"/>
                    <a:pt x="30" y="28875"/>
                    <a:pt x="89" y="35928"/>
                  </a:cubicBezTo>
                  <a:cubicBezTo>
                    <a:pt x="89" y="40000"/>
                    <a:pt x="237" y="44190"/>
                    <a:pt x="266" y="48321"/>
                  </a:cubicBezTo>
                  <a:cubicBezTo>
                    <a:pt x="266" y="52422"/>
                    <a:pt x="1" y="56494"/>
                    <a:pt x="119" y="60596"/>
                  </a:cubicBezTo>
                  <a:cubicBezTo>
                    <a:pt x="148" y="61127"/>
                    <a:pt x="502" y="61422"/>
                    <a:pt x="886" y="61481"/>
                  </a:cubicBezTo>
                  <a:cubicBezTo>
                    <a:pt x="886" y="61481"/>
                    <a:pt x="886" y="61481"/>
                    <a:pt x="886" y="61510"/>
                  </a:cubicBezTo>
                  <a:lnTo>
                    <a:pt x="945" y="61510"/>
                  </a:lnTo>
                  <a:cubicBezTo>
                    <a:pt x="1475" y="61555"/>
                    <a:pt x="2002" y="61577"/>
                    <a:pt x="2525" y="61577"/>
                  </a:cubicBezTo>
                  <a:cubicBezTo>
                    <a:pt x="6890" y="61577"/>
                    <a:pt x="10968" y="60051"/>
                    <a:pt x="14341" y="57232"/>
                  </a:cubicBezTo>
                  <a:cubicBezTo>
                    <a:pt x="13869" y="54635"/>
                    <a:pt x="13545" y="52039"/>
                    <a:pt x="13072" y="49442"/>
                  </a:cubicBezTo>
                  <a:cubicBezTo>
                    <a:pt x="13013" y="49088"/>
                    <a:pt x="12954" y="48734"/>
                    <a:pt x="12895" y="48409"/>
                  </a:cubicBezTo>
                  <a:cubicBezTo>
                    <a:pt x="11863" y="42980"/>
                    <a:pt x="11745" y="37432"/>
                    <a:pt x="11686" y="31915"/>
                  </a:cubicBezTo>
                  <a:cubicBezTo>
                    <a:pt x="11686" y="31738"/>
                    <a:pt x="11686" y="31561"/>
                    <a:pt x="11686" y="31413"/>
                  </a:cubicBezTo>
                  <a:cubicBezTo>
                    <a:pt x="11656" y="28993"/>
                    <a:pt x="11686" y="26544"/>
                    <a:pt x="11715" y="24125"/>
                  </a:cubicBezTo>
                  <a:cubicBezTo>
                    <a:pt x="11745" y="23033"/>
                    <a:pt x="11745" y="21971"/>
                    <a:pt x="11774" y="20879"/>
                  </a:cubicBezTo>
                  <a:cubicBezTo>
                    <a:pt x="11804" y="18459"/>
                    <a:pt x="11863" y="16040"/>
                    <a:pt x="11892" y="13650"/>
                  </a:cubicBezTo>
                  <a:cubicBezTo>
                    <a:pt x="11892" y="12351"/>
                    <a:pt x="12040" y="10994"/>
                    <a:pt x="12128" y="9666"/>
                  </a:cubicBezTo>
                  <a:cubicBezTo>
                    <a:pt x="12217" y="8073"/>
                    <a:pt x="12276" y="6479"/>
                    <a:pt x="12010" y="4974"/>
                  </a:cubicBezTo>
                  <a:cubicBezTo>
                    <a:pt x="11833" y="4030"/>
                    <a:pt x="11272" y="3322"/>
                    <a:pt x="10564" y="2791"/>
                  </a:cubicBezTo>
                  <a:cubicBezTo>
                    <a:pt x="9797" y="2230"/>
                    <a:pt x="8853" y="1847"/>
                    <a:pt x="7968" y="1552"/>
                  </a:cubicBezTo>
                  <a:cubicBezTo>
                    <a:pt x="7407" y="1375"/>
                    <a:pt x="6817" y="1197"/>
                    <a:pt x="6256" y="1050"/>
                  </a:cubicBezTo>
                  <a:cubicBezTo>
                    <a:pt x="6020" y="961"/>
                    <a:pt x="5755" y="873"/>
                    <a:pt x="5489" y="784"/>
                  </a:cubicBezTo>
                  <a:cubicBezTo>
                    <a:pt x="5105" y="666"/>
                    <a:pt x="4781" y="637"/>
                    <a:pt x="4515" y="283"/>
                  </a:cubicBezTo>
                  <a:cubicBezTo>
                    <a:pt x="4406" y="174"/>
                    <a:pt x="4265" y="0"/>
                    <a:pt x="4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4321950" y="2661250"/>
              <a:ext cx="113625" cy="235350"/>
            </a:xfrm>
            <a:custGeom>
              <a:rect b="b" l="l" r="r" t="t"/>
              <a:pathLst>
                <a:path extrusionOk="0" h="9414" w="4545">
                  <a:moveTo>
                    <a:pt x="885" y="1"/>
                  </a:moveTo>
                  <a:cubicBezTo>
                    <a:pt x="885" y="2568"/>
                    <a:pt x="561" y="5135"/>
                    <a:pt x="0" y="7672"/>
                  </a:cubicBezTo>
                  <a:cubicBezTo>
                    <a:pt x="590" y="8233"/>
                    <a:pt x="1180" y="8823"/>
                    <a:pt x="1741" y="9413"/>
                  </a:cubicBezTo>
                  <a:cubicBezTo>
                    <a:pt x="1800" y="9384"/>
                    <a:pt x="1859" y="9354"/>
                    <a:pt x="1889" y="9325"/>
                  </a:cubicBezTo>
                  <a:cubicBezTo>
                    <a:pt x="2302" y="9118"/>
                    <a:pt x="2685" y="8912"/>
                    <a:pt x="3069" y="8676"/>
                  </a:cubicBezTo>
                  <a:cubicBezTo>
                    <a:pt x="3512" y="8410"/>
                    <a:pt x="3836" y="8292"/>
                    <a:pt x="4013" y="7938"/>
                  </a:cubicBezTo>
                  <a:cubicBezTo>
                    <a:pt x="4072" y="7790"/>
                    <a:pt x="4131" y="7613"/>
                    <a:pt x="4161" y="7348"/>
                  </a:cubicBezTo>
                  <a:cubicBezTo>
                    <a:pt x="4220" y="6256"/>
                    <a:pt x="4308" y="5135"/>
                    <a:pt x="4367" y="4014"/>
                  </a:cubicBezTo>
                  <a:cubicBezTo>
                    <a:pt x="4456" y="2833"/>
                    <a:pt x="4367" y="1535"/>
                    <a:pt x="4544" y="296"/>
                  </a:cubicBezTo>
                  <a:lnTo>
                    <a:pt x="4544" y="296"/>
                  </a:lnTo>
                  <a:cubicBezTo>
                    <a:pt x="4248" y="317"/>
                    <a:pt x="3950" y="328"/>
                    <a:pt x="3651" y="328"/>
                  </a:cubicBezTo>
                  <a:cubicBezTo>
                    <a:pt x="2729" y="328"/>
                    <a:pt x="1799" y="223"/>
                    <a:pt x="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4427425" y="2060775"/>
              <a:ext cx="87075" cy="87075"/>
            </a:xfrm>
            <a:custGeom>
              <a:rect b="b" l="l" r="r" t="t"/>
              <a:pathLst>
                <a:path extrusionOk="0" h="3483" w="3483">
                  <a:moveTo>
                    <a:pt x="1742" y="1"/>
                  </a:moveTo>
                  <a:cubicBezTo>
                    <a:pt x="768" y="1"/>
                    <a:pt x="1" y="768"/>
                    <a:pt x="1" y="1742"/>
                  </a:cubicBezTo>
                  <a:cubicBezTo>
                    <a:pt x="1" y="2686"/>
                    <a:pt x="768" y="3482"/>
                    <a:pt x="1742" y="3482"/>
                  </a:cubicBezTo>
                  <a:cubicBezTo>
                    <a:pt x="2686" y="3482"/>
                    <a:pt x="3483" y="2686"/>
                    <a:pt x="3483" y="1742"/>
                  </a:cubicBezTo>
                  <a:cubicBezTo>
                    <a:pt x="3483" y="768"/>
                    <a:pt x="2686" y="1"/>
                    <a:pt x="1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4693000" y="2421500"/>
              <a:ext cx="214700" cy="328850"/>
            </a:xfrm>
            <a:custGeom>
              <a:rect b="b" l="l" r="r" t="t"/>
              <a:pathLst>
                <a:path extrusionOk="0" h="13154" w="8588">
                  <a:moveTo>
                    <a:pt x="8587" y="1"/>
                  </a:moveTo>
                  <a:lnTo>
                    <a:pt x="8587" y="1"/>
                  </a:lnTo>
                  <a:cubicBezTo>
                    <a:pt x="6256" y="1063"/>
                    <a:pt x="4013" y="2332"/>
                    <a:pt x="2154" y="4073"/>
                  </a:cubicBezTo>
                  <a:cubicBezTo>
                    <a:pt x="1623" y="4545"/>
                    <a:pt x="1122" y="5164"/>
                    <a:pt x="1210" y="5873"/>
                  </a:cubicBezTo>
                  <a:cubicBezTo>
                    <a:pt x="1269" y="6227"/>
                    <a:pt x="1476" y="6551"/>
                    <a:pt x="1535" y="6905"/>
                  </a:cubicBezTo>
                  <a:cubicBezTo>
                    <a:pt x="1623" y="7318"/>
                    <a:pt x="1505" y="7761"/>
                    <a:pt x="1358" y="8145"/>
                  </a:cubicBezTo>
                  <a:cubicBezTo>
                    <a:pt x="1122" y="8764"/>
                    <a:pt x="827" y="9325"/>
                    <a:pt x="502" y="9856"/>
                  </a:cubicBezTo>
                  <a:cubicBezTo>
                    <a:pt x="384" y="10033"/>
                    <a:pt x="0" y="10387"/>
                    <a:pt x="59" y="10594"/>
                  </a:cubicBezTo>
                  <a:cubicBezTo>
                    <a:pt x="118" y="10830"/>
                    <a:pt x="561" y="10948"/>
                    <a:pt x="679" y="11154"/>
                  </a:cubicBezTo>
                  <a:cubicBezTo>
                    <a:pt x="797" y="11302"/>
                    <a:pt x="797" y="11509"/>
                    <a:pt x="856" y="11686"/>
                  </a:cubicBezTo>
                  <a:cubicBezTo>
                    <a:pt x="1004" y="12158"/>
                    <a:pt x="1417" y="12482"/>
                    <a:pt x="1859" y="12689"/>
                  </a:cubicBezTo>
                  <a:cubicBezTo>
                    <a:pt x="2272" y="12866"/>
                    <a:pt x="2774" y="12954"/>
                    <a:pt x="3246" y="13013"/>
                  </a:cubicBezTo>
                  <a:cubicBezTo>
                    <a:pt x="3541" y="13072"/>
                    <a:pt x="3866" y="13102"/>
                    <a:pt x="4161" y="13131"/>
                  </a:cubicBezTo>
                  <a:cubicBezTo>
                    <a:pt x="4190" y="13146"/>
                    <a:pt x="4220" y="13154"/>
                    <a:pt x="4249" y="13154"/>
                  </a:cubicBezTo>
                  <a:cubicBezTo>
                    <a:pt x="4279" y="13154"/>
                    <a:pt x="4308" y="13146"/>
                    <a:pt x="4338" y="13131"/>
                  </a:cubicBezTo>
                  <a:cubicBezTo>
                    <a:pt x="4427" y="13131"/>
                    <a:pt x="4486" y="13043"/>
                    <a:pt x="4545" y="12984"/>
                  </a:cubicBezTo>
                  <a:cubicBezTo>
                    <a:pt x="4869" y="12571"/>
                    <a:pt x="5223" y="12158"/>
                    <a:pt x="5518" y="11715"/>
                  </a:cubicBezTo>
                  <a:cubicBezTo>
                    <a:pt x="5902" y="11095"/>
                    <a:pt x="6197" y="10417"/>
                    <a:pt x="6610" y="9827"/>
                  </a:cubicBezTo>
                  <a:cubicBezTo>
                    <a:pt x="6964" y="9325"/>
                    <a:pt x="7407" y="8882"/>
                    <a:pt x="7849" y="8440"/>
                  </a:cubicBezTo>
                  <a:cubicBezTo>
                    <a:pt x="8085" y="8233"/>
                    <a:pt x="8322" y="7997"/>
                    <a:pt x="8558" y="7791"/>
                  </a:cubicBezTo>
                  <a:cubicBezTo>
                    <a:pt x="8558" y="7614"/>
                    <a:pt x="8558" y="7437"/>
                    <a:pt x="8558" y="7289"/>
                  </a:cubicBezTo>
                  <a:cubicBezTo>
                    <a:pt x="8528" y="4869"/>
                    <a:pt x="8558" y="2420"/>
                    <a:pt x="8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4774150" y="1888900"/>
              <a:ext cx="147550" cy="451475"/>
            </a:xfrm>
            <a:custGeom>
              <a:rect b="b" l="l" r="r" t="t"/>
              <a:pathLst>
                <a:path extrusionOk="0" h="18059" w="5902">
                  <a:moveTo>
                    <a:pt x="4190" y="0"/>
                  </a:moveTo>
                  <a:cubicBezTo>
                    <a:pt x="2921" y="473"/>
                    <a:pt x="1859" y="1505"/>
                    <a:pt x="1181" y="2656"/>
                  </a:cubicBezTo>
                  <a:cubicBezTo>
                    <a:pt x="0" y="4692"/>
                    <a:pt x="207" y="7318"/>
                    <a:pt x="738" y="9502"/>
                  </a:cubicBezTo>
                  <a:cubicBezTo>
                    <a:pt x="1505" y="12718"/>
                    <a:pt x="3453" y="15374"/>
                    <a:pt x="5400" y="18059"/>
                  </a:cubicBezTo>
                  <a:cubicBezTo>
                    <a:pt x="5430" y="15639"/>
                    <a:pt x="5489" y="13220"/>
                    <a:pt x="5518" y="10830"/>
                  </a:cubicBezTo>
                  <a:cubicBezTo>
                    <a:pt x="5518" y="9531"/>
                    <a:pt x="5666" y="8174"/>
                    <a:pt x="5754" y="6846"/>
                  </a:cubicBezTo>
                  <a:cubicBezTo>
                    <a:pt x="5843" y="5253"/>
                    <a:pt x="5902" y="3659"/>
                    <a:pt x="5636" y="2154"/>
                  </a:cubicBezTo>
                  <a:cubicBezTo>
                    <a:pt x="5459" y="1210"/>
                    <a:pt x="4898" y="502"/>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4685625" y="2518875"/>
              <a:ext cx="192550" cy="311950"/>
            </a:xfrm>
            <a:custGeom>
              <a:rect b="b" l="l" r="r" t="t"/>
              <a:pathLst>
                <a:path extrusionOk="0" h="12478" w="7702">
                  <a:moveTo>
                    <a:pt x="5017" y="1"/>
                  </a:moveTo>
                  <a:cubicBezTo>
                    <a:pt x="5017" y="30"/>
                    <a:pt x="4987" y="30"/>
                    <a:pt x="4987" y="60"/>
                  </a:cubicBezTo>
                  <a:cubicBezTo>
                    <a:pt x="4515" y="473"/>
                    <a:pt x="4131" y="915"/>
                    <a:pt x="3777" y="1417"/>
                  </a:cubicBezTo>
                  <a:cubicBezTo>
                    <a:pt x="3600" y="1653"/>
                    <a:pt x="3453" y="1889"/>
                    <a:pt x="3305" y="2096"/>
                  </a:cubicBezTo>
                  <a:cubicBezTo>
                    <a:pt x="3010" y="2597"/>
                    <a:pt x="2833" y="3158"/>
                    <a:pt x="2626" y="3689"/>
                  </a:cubicBezTo>
                  <a:cubicBezTo>
                    <a:pt x="2508" y="3984"/>
                    <a:pt x="2390" y="4250"/>
                    <a:pt x="2243" y="4545"/>
                  </a:cubicBezTo>
                  <a:cubicBezTo>
                    <a:pt x="1889" y="5194"/>
                    <a:pt x="1328" y="5666"/>
                    <a:pt x="974" y="6315"/>
                  </a:cubicBezTo>
                  <a:cubicBezTo>
                    <a:pt x="0" y="8027"/>
                    <a:pt x="413" y="10122"/>
                    <a:pt x="827" y="12010"/>
                  </a:cubicBezTo>
                  <a:cubicBezTo>
                    <a:pt x="877" y="12212"/>
                    <a:pt x="1013" y="12478"/>
                    <a:pt x="1199" y="12478"/>
                  </a:cubicBezTo>
                  <a:cubicBezTo>
                    <a:pt x="1231" y="12478"/>
                    <a:pt x="1264" y="12470"/>
                    <a:pt x="1299" y="12453"/>
                  </a:cubicBezTo>
                  <a:cubicBezTo>
                    <a:pt x="1387" y="12423"/>
                    <a:pt x="1446" y="12305"/>
                    <a:pt x="1476" y="12187"/>
                  </a:cubicBezTo>
                  <a:cubicBezTo>
                    <a:pt x="1682" y="11538"/>
                    <a:pt x="1800" y="10859"/>
                    <a:pt x="1977" y="10210"/>
                  </a:cubicBezTo>
                  <a:cubicBezTo>
                    <a:pt x="2184" y="9561"/>
                    <a:pt x="2361" y="9030"/>
                    <a:pt x="2892" y="8587"/>
                  </a:cubicBezTo>
                  <a:cubicBezTo>
                    <a:pt x="3217" y="8351"/>
                    <a:pt x="3571" y="8145"/>
                    <a:pt x="3895" y="7850"/>
                  </a:cubicBezTo>
                  <a:cubicBezTo>
                    <a:pt x="4190" y="7584"/>
                    <a:pt x="4485" y="7200"/>
                    <a:pt x="4692" y="6758"/>
                  </a:cubicBezTo>
                  <a:cubicBezTo>
                    <a:pt x="4928" y="6315"/>
                    <a:pt x="5076" y="5784"/>
                    <a:pt x="5076" y="5341"/>
                  </a:cubicBezTo>
                  <a:cubicBezTo>
                    <a:pt x="5105" y="4545"/>
                    <a:pt x="5400" y="4073"/>
                    <a:pt x="5902" y="3571"/>
                  </a:cubicBezTo>
                  <a:cubicBezTo>
                    <a:pt x="5990" y="3483"/>
                    <a:pt x="6079" y="3394"/>
                    <a:pt x="6138" y="3335"/>
                  </a:cubicBezTo>
                  <a:cubicBezTo>
                    <a:pt x="6699" y="2804"/>
                    <a:pt x="7141" y="2184"/>
                    <a:pt x="7702" y="1683"/>
                  </a:cubicBezTo>
                  <a:cubicBezTo>
                    <a:pt x="7171" y="1269"/>
                    <a:pt x="6610" y="886"/>
                    <a:pt x="6020" y="532"/>
                  </a:cubicBezTo>
                  <a:cubicBezTo>
                    <a:pt x="5695" y="355"/>
                    <a:pt x="5371" y="178"/>
                    <a:pt x="5017" y="1"/>
                  </a:cubicBezTo>
                  <a:close/>
                </a:path>
              </a:pathLst>
            </a:custGeom>
            <a:solidFill>
              <a:srgbClr val="924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4678975" y="2100600"/>
              <a:ext cx="124700" cy="29550"/>
            </a:xfrm>
            <a:custGeom>
              <a:rect b="b" l="l" r="r" t="t"/>
              <a:pathLst>
                <a:path extrusionOk="0" h="1182" w="4988">
                  <a:moveTo>
                    <a:pt x="60" y="1"/>
                  </a:moveTo>
                  <a:cubicBezTo>
                    <a:pt x="30" y="1"/>
                    <a:pt x="1" y="30"/>
                    <a:pt x="1" y="60"/>
                  </a:cubicBezTo>
                  <a:lnTo>
                    <a:pt x="1" y="1122"/>
                  </a:lnTo>
                  <a:cubicBezTo>
                    <a:pt x="1" y="1152"/>
                    <a:pt x="30" y="1181"/>
                    <a:pt x="60" y="1181"/>
                  </a:cubicBezTo>
                  <a:lnTo>
                    <a:pt x="4929" y="1181"/>
                  </a:lnTo>
                  <a:cubicBezTo>
                    <a:pt x="4958" y="1181"/>
                    <a:pt x="4988" y="1152"/>
                    <a:pt x="4988" y="1122"/>
                  </a:cubicBezTo>
                  <a:lnTo>
                    <a:pt x="4988" y="60"/>
                  </a:lnTo>
                  <a:cubicBezTo>
                    <a:pt x="4988" y="30"/>
                    <a:pt x="4958" y="1"/>
                    <a:pt x="4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4739475" y="1885425"/>
              <a:ext cx="370350" cy="788550"/>
            </a:xfrm>
            <a:custGeom>
              <a:rect b="b" l="l" r="r" t="t"/>
              <a:pathLst>
                <a:path extrusionOk="0" h="31542" w="14814">
                  <a:moveTo>
                    <a:pt x="5251" y="1"/>
                  </a:moveTo>
                  <a:cubicBezTo>
                    <a:pt x="4372" y="1"/>
                    <a:pt x="3508" y="435"/>
                    <a:pt x="2922" y="1172"/>
                  </a:cubicBezTo>
                  <a:cubicBezTo>
                    <a:pt x="1122" y="3503"/>
                    <a:pt x="2597" y="8136"/>
                    <a:pt x="3453" y="10585"/>
                  </a:cubicBezTo>
                  <a:cubicBezTo>
                    <a:pt x="4013" y="12208"/>
                    <a:pt x="4722" y="13772"/>
                    <a:pt x="5459" y="15336"/>
                  </a:cubicBezTo>
                  <a:cubicBezTo>
                    <a:pt x="5666" y="15778"/>
                    <a:pt x="7790" y="19644"/>
                    <a:pt x="7584" y="19880"/>
                  </a:cubicBezTo>
                  <a:cubicBezTo>
                    <a:pt x="7200" y="20263"/>
                    <a:pt x="6876" y="20588"/>
                    <a:pt x="6787" y="20676"/>
                  </a:cubicBezTo>
                  <a:cubicBezTo>
                    <a:pt x="6079" y="21473"/>
                    <a:pt x="5341" y="22240"/>
                    <a:pt x="4604" y="22978"/>
                  </a:cubicBezTo>
                  <a:cubicBezTo>
                    <a:pt x="3659" y="23952"/>
                    <a:pt x="2686" y="24867"/>
                    <a:pt x="1682" y="25781"/>
                  </a:cubicBezTo>
                  <a:cubicBezTo>
                    <a:pt x="1269" y="26135"/>
                    <a:pt x="827" y="26489"/>
                    <a:pt x="413" y="26873"/>
                  </a:cubicBezTo>
                  <a:cubicBezTo>
                    <a:pt x="0" y="27286"/>
                    <a:pt x="30" y="27611"/>
                    <a:pt x="502" y="27935"/>
                  </a:cubicBezTo>
                  <a:cubicBezTo>
                    <a:pt x="1328" y="28496"/>
                    <a:pt x="2036" y="29175"/>
                    <a:pt x="2627" y="29971"/>
                  </a:cubicBezTo>
                  <a:cubicBezTo>
                    <a:pt x="2951" y="30414"/>
                    <a:pt x="3246" y="30886"/>
                    <a:pt x="3482" y="31417"/>
                  </a:cubicBezTo>
                  <a:cubicBezTo>
                    <a:pt x="3508" y="31468"/>
                    <a:pt x="3555" y="31541"/>
                    <a:pt x="3625" y="31541"/>
                  </a:cubicBezTo>
                  <a:cubicBezTo>
                    <a:pt x="3636" y="31541"/>
                    <a:pt x="3647" y="31539"/>
                    <a:pt x="3659" y="31535"/>
                  </a:cubicBezTo>
                  <a:cubicBezTo>
                    <a:pt x="3689" y="31535"/>
                    <a:pt x="3718" y="31506"/>
                    <a:pt x="3748" y="31506"/>
                  </a:cubicBezTo>
                  <a:cubicBezTo>
                    <a:pt x="4869" y="30561"/>
                    <a:pt x="5902" y="29588"/>
                    <a:pt x="7053" y="28702"/>
                  </a:cubicBezTo>
                  <a:cubicBezTo>
                    <a:pt x="8174" y="27817"/>
                    <a:pt x="9354" y="27021"/>
                    <a:pt x="10476" y="26135"/>
                  </a:cubicBezTo>
                  <a:cubicBezTo>
                    <a:pt x="12187" y="24778"/>
                    <a:pt x="14282" y="22919"/>
                    <a:pt x="14577" y="20588"/>
                  </a:cubicBezTo>
                  <a:cubicBezTo>
                    <a:pt x="14813" y="18759"/>
                    <a:pt x="14164" y="16723"/>
                    <a:pt x="13633" y="14982"/>
                  </a:cubicBezTo>
                  <a:cubicBezTo>
                    <a:pt x="13072" y="13123"/>
                    <a:pt x="12334" y="11323"/>
                    <a:pt x="11626" y="9493"/>
                  </a:cubicBezTo>
                  <a:cubicBezTo>
                    <a:pt x="10977" y="7870"/>
                    <a:pt x="10298" y="6247"/>
                    <a:pt x="9561" y="4684"/>
                  </a:cubicBezTo>
                  <a:cubicBezTo>
                    <a:pt x="8853" y="3208"/>
                    <a:pt x="8115" y="1349"/>
                    <a:pt x="6699" y="434"/>
                  </a:cubicBezTo>
                  <a:cubicBezTo>
                    <a:pt x="6242" y="137"/>
                    <a:pt x="574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4668650" y="2650175"/>
              <a:ext cx="216900" cy="263675"/>
            </a:xfrm>
            <a:custGeom>
              <a:rect b="b" l="l" r="r" t="t"/>
              <a:pathLst>
                <a:path extrusionOk="0" h="10547" w="8676">
                  <a:moveTo>
                    <a:pt x="7555" y="1"/>
                  </a:moveTo>
                  <a:cubicBezTo>
                    <a:pt x="6020" y="463"/>
                    <a:pt x="4358" y="763"/>
                    <a:pt x="2758" y="763"/>
                  </a:cubicBezTo>
                  <a:cubicBezTo>
                    <a:pt x="1804" y="763"/>
                    <a:pt x="871" y="657"/>
                    <a:pt x="1" y="414"/>
                  </a:cubicBezTo>
                  <a:lnTo>
                    <a:pt x="1" y="414"/>
                  </a:lnTo>
                  <a:cubicBezTo>
                    <a:pt x="178" y="1624"/>
                    <a:pt x="30" y="2893"/>
                    <a:pt x="89" y="4073"/>
                  </a:cubicBezTo>
                  <a:cubicBezTo>
                    <a:pt x="148" y="5165"/>
                    <a:pt x="207" y="6256"/>
                    <a:pt x="266" y="7348"/>
                  </a:cubicBezTo>
                  <a:cubicBezTo>
                    <a:pt x="266" y="7614"/>
                    <a:pt x="296" y="7791"/>
                    <a:pt x="384" y="7938"/>
                  </a:cubicBezTo>
                  <a:cubicBezTo>
                    <a:pt x="561" y="8263"/>
                    <a:pt x="915" y="8411"/>
                    <a:pt x="1388" y="8676"/>
                  </a:cubicBezTo>
                  <a:cubicBezTo>
                    <a:pt x="1801" y="8912"/>
                    <a:pt x="2243" y="9148"/>
                    <a:pt x="2656" y="9355"/>
                  </a:cubicBezTo>
                  <a:cubicBezTo>
                    <a:pt x="3335" y="9709"/>
                    <a:pt x="4220" y="10358"/>
                    <a:pt x="4987" y="10535"/>
                  </a:cubicBezTo>
                  <a:cubicBezTo>
                    <a:pt x="5016" y="10543"/>
                    <a:pt x="5046" y="10546"/>
                    <a:pt x="5078" y="10546"/>
                  </a:cubicBezTo>
                  <a:cubicBezTo>
                    <a:pt x="5658" y="10546"/>
                    <a:pt x="6658" y="9309"/>
                    <a:pt x="6994" y="9001"/>
                  </a:cubicBezTo>
                  <a:cubicBezTo>
                    <a:pt x="7466" y="8529"/>
                    <a:pt x="8027" y="8027"/>
                    <a:pt x="8381" y="7466"/>
                  </a:cubicBezTo>
                  <a:cubicBezTo>
                    <a:pt x="8676" y="7053"/>
                    <a:pt x="8351" y="6109"/>
                    <a:pt x="8292" y="5637"/>
                  </a:cubicBezTo>
                  <a:cubicBezTo>
                    <a:pt x="8204" y="4988"/>
                    <a:pt x="8115" y="4339"/>
                    <a:pt x="8056" y="3689"/>
                  </a:cubicBezTo>
                  <a:cubicBezTo>
                    <a:pt x="7879" y="2480"/>
                    <a:pt x="7702" y="1240"/>
                    <a:pt x="7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4672825" y="1806675"/>
              <a:ext cx="78475" cy="244525"/>
            </a:xfrm>
            <a:custGeom>
              <a:rect b="b" l="l" r="r" t="t"/>
              <a:pathLst>
                <a:path extrusionOk="0" h="9781" w="3139">
                  <a:moveTo>
                    <a:pt x="5" y="1"/>
                  </a:moveTo>
                  <a:cubicBezTo>
                    <a:pt x="1" y="1"/>
                    <a:pt x="1" y="4"/>
                    <a:pt x="11" y="14"/>
                  </a:cubicBezTo>
                  <a:cubicBezTo>
                    <a:pt x="11" y="44"/>
                    <a:pt x="40" y="103"/>
                    <a:pt x="70" y="132"/>
                  </a:cubicBezTo>
                  <a:cubicBezTo>
                    <a:pt x="158" y="250"/>
                    <a:pt x="188" y="398"/>
                    <a:pt x="247" y="516"/>
                  </a:cubicBezTo>
                  <a:cubicBezTo>
                    <a:pt x="335" y="663"/>
                    <a:pt x="453" y="781"/>
                    <a:pt x="571" y="899"/>
                  </a:cubicBezTo>
                  <a:cubicBezTo>
                    <a:pt x="837" y="1253"/>
                    <a:pt x="1043" y="1637"/>
                    <a:pt x="1221" y="2050"/>
                  </a:cubicBezTo>
                  <a:cubicBezTo>
                    <a:pt x="1309" y="2286"/>
                    <a:pt x="1398" y="2522"/>
                    <a:pt x="1457" y="2758"/>
                  </a:cubicBezTo>
                  <a:cubicBezTo>
                    <a:pt x="2165" y="4971"/>
                    <a:pt x="2607" y="7243"/>
                    <a:pt x="2784" y="9515"/>
                  </a:cubicBezTo>
                  <a:cubicBezTo>
                    <a:pt x="2784" y="9604"/>
                    <a:pt x="2814" y="9692"/>
                    <a:pt x="2814" y="9781"/>
                  </a:cubicBezTo>
                  <a:lnTo>
                    <a:pt x="3138" y="9781"/>
                  </a:lnTo>
                  <a:cubicBezTo>
                    <a:pt x="3138" y="9692"/>
                    <a:pt x="3138" y="9633"/>
                    <a:pt x="3138" y="9545"/>
                  </a:cubicBezTo>
                  <a:cubicBezTo>
                    <a:pt x="2961" y="7214"/>
                    <a:pt x="2519" y="4912"/>
                    <a:pt x="1781" y="2670"/>
                  </a:cubicBezTo>
                  <a:cubicBezTo>
                    <a:pt x="1781" y="2611"/>
                    <a:pt x="1752" y="2581"/>
                    <a:pt x="1752" y="2522"/>
                  </a:cubicBezTo>
                  <a:cubicBezTo>
                    <a:pt x="1663" y="2316"/>
                    <a:pt x="1604" y="2080"/>
                    <a:pt x="1486" y="1873"/>
                  </a:cubicBezTo>
                  <a:cubicBezTo>
                    <a:pt x="1427" y="1726"/>
                    <a:pt x="1398" y="1607"/>
                    <a:pt x="1339" y="1489"/>
                  </a:cubicBezTo>
                  <a:cubicBezTo>
                    <a:pt x="1221" y="1283"/>
                    <a:pt x="1102" y="1076"/>
                    <a:pt x="955" y="870"/>
                  </a:cubicBezTo>
                  <a:cubicBezTo>
                    <a:pt x="837" y="693"/>
                    <a:pt x="660" y="486"/>
                    <a:pt x="483" y="339"/>
                  </a:cubicBezTo>
                  <a:cubicBezTo>
                    <a:pt x="424" y="280"/>
                    <a:pt x="335" y="191"/>
                    <a:pt x="247" y="132"/>
                  </a:cubicBezTo>
                  <a:cubicBezTo>
                    <a:pt x="217" y="103"/>
                    <a:pt x="158" y="73"/>
                    <a:pt x="129" y="44"/>
                  </a:cubicBezTo>
                  <a:cubicBezTo>
                    <a:pt x="99" y="44"/>
                    <a:pt x="70" y="44"/>
                    <a:pt x="40" y="14"/>
                  </a:cubicBezTo>
                  <a:cubicBezTo>
                    <a:pt x="40" y="14"/>
                    <a:pt x="14" y="1"/>
                    <a:pt x="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4749050" y="2044550"/>
              <a:ext cx="82650" cy="247150"/>
            </a:xfrm>
            <a:custGeom>
              <a:rect b="b" l="l" r="r" t="t"/>
              <a:pathLst>
                <a:path extrusionOk="0" h="9886" w="3306">
                  <a:moveTo>
                    <a:pt x="149" y="0"/>
                  </a:moveTo>
                  <a:cubicBezTo>
                    <a:pt x="60" y="0"/>
                    <a:pt x="1" y="59"/>
                    <a:pt x="1" y="148"/>
                  </a:cubicBezTo>
                  <a:cubicBezTo>
                    <a:pt x="1" y="207"/>
                    <a:pt x="60" y="266"/>
                    <a:pt x="119" y="266"/>
                  </a:cubicBezTo>
                  <a:lnTo>
                    <a:pt x="149" y="266"/>
                  </a:lnTo>
                  <a:cubicBezTo>
                    <a:pt x="1476" y="266"/>
                    <a:pt x="2362" y="1417"/>
                    <a:pt x="2716" y="2420"/>
                  </a:cubicBezTo>
                  <a:cubicBezTo>
                    <a:pt x="2804" y="2715"/>
                    <a:pt x="2893" y="3010"/>
                    <a:pt x="2952" y="3335"/>
                  </a:cubicBezTo>
                  <a:cubicBezTo>
                    <a:pt x="3040" y="3925"/>
                    <a:pt x="3040" y="4545"/>
                    <a:pt x="3040" y="5105"/>
                  </a:cubicBezTo>
                  <a:lnTo>
                    <a:pt x="3011" y="8085"/>
                  </a:lnTo>
                  <a:cubicBezTo>
                    <a:pt x="3011" y="8351"/>
                    <a:pt x="3011" y="8646"/>
                    <a:pt x="2952" y="8912"/>
                  </a:cubicBezTo>
                  <a:cubicBezTo>
                    <a:pt x="2863" y="9207"/>
                    <a:pt x="2657" y="9443"/>
                    <a:pt x="2421" y="9561"/>
                  </a:cubicBezTo>
                  <a:cubicBezTo>
                    <a:pt x="2327" y="9601"/>
                    <a:pt x="2228" y="9617"/>
                    <a:pt x="2123" y="9617"/>
                  </a:cubicBezTo>
                  <a:cubicBezTo>
                    <a:pt x="1995" y="9617"/>
                    <a:pt x="1858" y="9593"/>
                    <a:pt x="1712" y="9561"/>
                  </a:cubicBezTo>
                  <a:cubicBezTo>
                    <a:pt x="1594" y="9531"/>
                    <a:pt x="1476" y="9531"/>
                    <a:pt x="1329" y="9531"/>
                  </a:cubicBezTo>
                  <a:cubicBezTo>
                    <a:pt x="1240" y="9531"/>
                    <a:pt x="1211" y="9590"/>
                    <a:pt x="1181" y="9649"/>
                  </a:cubicBezTo>
                  <a:cubicBezTo>
                    <a:pt x="1181" y="9738"/>
                    <a:pt x="1240" y="9797"/>
                    <a:pt x="1329" y="9797"/>
                  </a:cubicBezTo>
                  <a:cubicBezTo>
                    <a:pt x="1447" y="9797"/>
                    <a:pt x="1565" y="9826"/>
                    <a:pt x="1683" y="9826"/>
                  </a:cubicBezTo>
                  <a:cubicBezTo>
                    <a:pt x="1830" y="9856"/>
                    <a:pt x="1978" y="9885"/>
                    <a:pt x="2126" y="9885"/>
                  </a:cubicBezTo>
                  <a:cubicBezTo>
                    <a:pt x="2244" y="9885"/>
                    <a:pt x="2391" y="9856"/>
                    <a:pt x="2539" y="9797"/>
                  </a:cubicBezTo>
                  <a:cubicBezTo>
                    <a:pt x="2834" y="9649"/>
                    <a:pt x="3099" y="9354"/>
                    <a:pt x="3188" y="8971"/>
                  </a:cubicBezTo>
                  <a:cubicBezTo>
                    <a:pt x="3276" y="8676"/>
                    <a:pt x="3276" y="8351"/>
                    <a:pt x="3276" y="8085"/>
                  </a:cubicBezTo>
                  <a:lnTo>
                    <a:pt x="3306" y="5105"/>
                  </a:lnTo>
                  <a:cubicBezTo>
                    <a:pt x="3306" y="4574"/>
                    <a:pt x="3306" y="3984"/>
                    <a:pt x="3217" y="3394"/>
                  </a:cubicBezTo>
                  <a:cubicBezTo>
                    <a:pt x="3158" y="3040"/>
                    <a:pt x="3099" y="2686"/>
                    <a:pt x="2952" y="2332"/>
                  </a:cubicBezTo>
                  <a:cubicBezTo>
                    <a:pt x="2568" y="1269"/>
                    <a:pt x="1624" y="0"/>
                    <a:pt x="14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4778575" y="2131600"/>
              <a:ext cx="53125" cy="160100"/>
            </a:xfrm>
            <a:custGeom>
              <a:rect b="b" l="l" r="r" t="t"/>
              <a:pathLst>
                <a:path extrusionOk="0" h="6404" w="2125">
                  <a:moveTo>
                    <a:pt x="1771" y="0"/>
                  </a:moveTo>
                  <a:cubicBezTo>
                    <a:pt x="1830" y="561"/>
                    <a:pt x="1859" y="1092"/>
                    <a:pt x="1859" y="1623"/>
                  </a:cubicBezTo>
                  <a:lnTo>
                    <a:pt x="1830" y="4603"/>
                  </a:lnTo>
                  <a:cubicBezTo>
                    <a:pt x="1830" y="4869"/>
                    <a:pt x="1830" y="5164"/>
                    <a:pt x="1771" y="5430"/>
                  </a:cubicBezTo>
                  <a:cubicBezTo>
                    <a:pt x="1682" y="5725"/>
                    <a:pt x="1476" y="5961"/>
                    <a:pt x="1240" y="6079"/>
                  </a:cubicBezTo>
                  <a:cubicBezTo>
                    <a:pt x="1146" y="6119"/>
                    <a:pt x="1047" y="6135"/>
                    <a:pt x="942" y="6135"/>
                  </a:cubicBezTo>
                  <a:cubicBezTo>
                    <a:pt x="814" y="6135"/>
                    <a:pt x="677" y="6111"/>
                    <a:pt x="531" y="6079"/>
                  </a:cubicBezTo>
                  <a:cubicBezTo>
                    <a:pt x="413" y="6049"/>
                    <a:pt x="295" y="6049"/>
                    <a:pt x="148" y="6049"/>
                  </a:cubicBezTo>
                  <a:cubicBezTo>
                    <a:pt x="59" y="6049"/>
                    <a:pt x="30" y="6108"/>
                    <a:pt x="0" y="6167"/>
                  </a:cubicBezTo>
                  <a:cubicBezTo>
                    <a:pt x="0" y="6256"/>
                    <a:pt x="59" y="6315"/>
                    <a:pt x="148" y="6315"/>
                  </a:cubicBezTo>
                  <a:cubicBezTo>
                    <a:pt x="266" y="6315"/>
                    <a:pt x="384" y="6344"/>
                    <a:pt x="502" y="6344"/>
                  </a:cubicBezTo>
                  <a:cubicBezTo>
                    <a:pt x="649" y="6374"/>
                    <a:pt x="797" y="6403"/>
                    <a:pt x="915" y="6403"/>
                  </a:cubicBezTo>
                  <a:cubicBezTo>
                    <a:pt x="1063" y="6403"/>
                    <a:pt x="1210" y="6374"/>
                    <a:pt x="1358" y="6315"/>
                  </a:cubicBezTo>
                  <a:cubicBezTo>
                    <a:pt x="1653" y="6167"/>
                    <a:pt x="1918" y="5872"/>
                    <a:pt x="2007" y="5489"/>
                  </a:cubicBezTo>
                  <a:cubicBezTo>
                    <a:pt x="2095" y="5194"/>
                    <a:pt x="2095" y="4869"/>
                    <a:pt x="2095" y="4603"/>
                  </a:cubicBezTo>
                  <a:lnTo>
                    <a:pt x="2125" y="1623"/>
                  </a:lnTo>
                  <a:cubicBezTo>
                    <a:pt x="2125" y="1122"/>
                    <a:pt x="2125" y="561"/>
                    <a:pt x="2036"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4760875" y="2273600"/>
              <a:ext cx="40575" cy="21775"/>
            </a:xfrm>
            <a:custGeom>
              <a:rect b="b" l="l" r="r" t="t"/>
              <a:pathLst>
                <a:path extrusionOk="0" h="871" w="1623">
                  <a:moveTo>
                    <a:pt x="579" y="0"/>
                  </a:moveTo>
                  <a:cubicBezTo>
                    <a:pt x="443" y="0"/>
                    <a:pt x="310" y="45"/>
                    <a:pt x="207" y="163"/>
                  </a:cubicBezTo>
                  <a:cubicBezTo>
                    <a:pt x="0" y="458"/>
                    <a:pt x="266" y="841"/>
                    <a:pt x="590" y="871"/>
                  </a:cubicBezTo>
                  <a:cubicBezTo>
                    <a:pt x="856" y="871"/>
                    <a:pt x="1092" y="782"/>
                    <a:pt x="1328" y="694"/>
                  </a:cubicBezTo>
                  <a:cubicBezTo>
                    <a:pt x="1623" y="546"/>
                    <a:pt x="1357" y="340"/>
                    <a:pt x="1151" y="222"/>
                  </a:cubicBezTo>
                  <a:cubicBezTo>
                    <a:pt x="1092" y="163"/>
                    <a:pt x="1033" y="133"/>
                    <a:pt x="974" y="104"/>
                  </a:cubicBezTo>
                  <a:cubicBezTo>
                    <a:pt x="856" y="45"/>
                    <a:pt x="716" y="0"/>
                    <a:pt x="579"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4664225" y="2044550"/>
              <a:ext cx="83375" cy="246400"/>
            </a:xfrm>
            <a:custGeom>
              <a:rect b="b" l="l" r="r" t="t"/>
              <a:pathLst>
                <a:path extrusionOk="0" h="9856" w="3335">
                  <a:moveTo>
                    <a:pt x="3187" y="0"/>
                  </a:moveTo>
                  <a:cubicBezTo>
                    <a:pt x="1712" y="0"/>
                    <a:pt x="738" y="1240"/>
                    <a:pt x="355" y="2302"/>
                  </a:cubicBezTo>
                  <a:cubicBezTo>
                    <a:pt x="237" y="2656"/>
                    <a:pt x="148" y="3040"/>
                    <a:pt x="89" y="3394"/>
                  </a:cubicBezTo>
                  <a:cubicBezTo>
                    <a:pt x="30" y="3984"/>
                    <a:pt x="1" y="4574"/>
                    <a:pt x="1" y="5105"/>
                  </a:cubicBezTo>
                  <a:lnTo>
                    <a:pt x="30" y="8085"/>
                  </a:lnTo>
                  <a:cubicBezTo>
                    <a:pt x="30" y="8351"/>
                    <a:pt x="1" y="8676"/>
                    <a:pt x="89" y="8971"/>
                  </a:cubicBezTo>
                  <a:cubicBezTo>
                    <a:pt x="207" y="9325"/>
                    <a:pt x="443" y="9649"/>
                    <a:pt x="738" y="9767"/>
                  </a:cubicBezTo>
                  <a:cubicBezTo>
                    <a:pt x="886" y="9856"/>
                    <a:pt x="1033" y="9856"/>
                    <a:pt x="1181" y="9856"/>
                  </a:cubicBezTo>
                  <a:cubicBezTo>
                    <a:pt x="1328" y="9856"/>
                    <a:pt x="1476" y="9856"/>
                    <a:pt x="1624" y="9826"/>
                  </a:cubicBezTo>
                  <a:cubicBezTo>
                    <a:pt x="1742" y="9797"/>
                    <a:pt x="1860" y="9797"/>
                    <a:pt x="1978" y="9797"/>
                  </a:cubicBezTo>
                  <a:cubicBezTo>
                    <a:pt x="2037" y="9797"/>
                    <a:pt x="2096" y="9738"/>
                    <a:pt x="2096" y="9649"/>
                  </a:cubicBezTo>
                  <a:cubicBezTo>
                    <a:pt x="2096" y="9590"/>
                    <a:pt x="2037" y="9531"/>
                    <a:pt x="1978" y="9531"/>
                  </a:cubicBezTo>
                  <a:lnTo>
                    <a:pt x="1948" y="9531"/>
                  </a:lnTo>
                  <a:cubicBezTo>
                    <a:pt x="1830" y="9531"/>
                    <a:pt x="1712" y="9531"/>
                    <a:pt x="1594" y="9561"/>
                  </a:cubicBezTo>
                  <a:cubicBezTo>
                    <a:pt x="1449" y="9577"/>
                    <a:pt x="1312" y="9602"/>
                    <a:pt x="1180" y="9602"/>
                  </a:cubicBezTo>
                  <a:cubicBezTo>
                    <a:pt x="1070" y="9602"/>
                    <a:pt x="963" y="9585"/>
                    <a:pt x="856" y="9531"/>
                  </a:cubicBezTo>
                  <a:cubicBezTo>
                    <a:pt x="650" y="9443"/>
                    <a:pt x="443" y="9177"/>
                    <a:pt x="355" y="8882"/>
                  </a:cubicBezTo>
                  <a:cubicBezTo>
                    <a:pt x="296" y="8646"/>
                    <a:pt x="296" y="8351"/>
                    <a:pt x="296" y="8085"/>
                  </a:cubicBezTo>
                  <a:lnTo>
                    <a:pt x="296" y="5105"/>
                  </a:lnTo>
                  <a:cubicBezTo>
                    <a:pt x="296" y="4515"/>
                    <a:pt x="296" y="3925"/>
                    <a:pt x="384" y="3305"/>
                  </a:cubicBezTo>
                  <a:cubicBezTo>
                    <a:pt x="414" y="3010"/>
                    <a:pt x="502" y="2715"/>
                    <a:pt x="620" y="2420"/>
                  </a:cubicBezTo>
                  <a:cubicBezTo>
                    <a:pt x="974" y="1417"/>
                    <a:pt x="1860" y="266"/>
                    <a:pt x="3187" y="266"/>
                  </a:cubicBezTo>
                  <a:cubicBezTo>
                    <a:pt x="3276" y="266"/>
                    <a:pt x="3335" y="207"/>
                    <a:pt x="3335" y="148"/>
                  </a:cubicBezTo>
                  <a:cubicBezTo>
                    <a:pt x="3335" y="59"/>
                    <a:pt x="3246" y="0"/>
                    <a:pt x="3187"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4664225" y="2130850"/>
              <a:ext cx="52400" cy="160100"/>
            </a:xfrm>
            <a:custGeom>
              <a:rect b="b" l="l" r="r" t="t"/>
              <a:pathLst>
                <a:path extrusionOk="0" h="6404" w="2096">
                  <a:moveTo>
                    <a:pt x="89" y="1"/>
                  </a:moveTo>
                  <a:cubicBezTo>
                    <a:pt x="30" y="561"/>
                    <a:pt x="1" y="1122"/>
                    <a:pt x="1" y="1653"/>
                  </a:cubicBezTo>
                  <a:lnTo>
                    <a:pt x="30" y="4633"/>
                  </a:lnTo>
                  <a:cubicBezTo>
                    <a:pt x="30" y="4899"/>
                    <a:pt x="1" y="5224"/>
                    <a:pt x="89" y="5519"/>
                  </a:cubicBezTo>
                  <a:cubicBezTo>
                    <a:pt x="207" y="5873"/>
                    <a:pt x="443" y="6197"/>
                    <a:pt x="738" y="6315"/>
                  </a:cubicBezTo>
                  <a:cubicBezTo>
                    <a:pt x="886" y="6404"/>
                    <a:pt x="1033" y="6404"/>
                    <a:pt x="1181" y="6404"/>
                  </a:cubicBezTo>
                  <a:cubicBezTo>
                    <a:pt x="1328" y="6404"/>
                    <a:pt x="1476" y="6404"/>
                    <a:pt x="1624" y="6374"/>
                  </a:cubicBezTo>
                  <a:cubicBezTo>
                    <a:pt x="1742" y="6345"/>
                    <a:pt x="1860" y="6345"/>
                    <a:pt x="1978" y="6345"/>
                  </a:cubicBezTo>
                  <a:cubicBezTo>
                    <a:pt x="2037" y="6345"/>
                    <a:pt x="2096" y="6286"/>
                    <a:pt x="2096" y="6197"/>
                  </a:cubicBezTo>
                  <a:cubicBezTo>
                    <a:pt x="2096" y="6138"/>
                    <a:pt x="2037" y="6079"/>
                    <a:pt x="1978" y="6079"/>
                  </a:cubicBezTo>
                  <a:lnTo>
                    <a:pt x="1948" y="6079"/>
                  </a:lnTo>
                  <a:cubicBezTo>
                    <a:pt x="1830" y="6079"/>
                    <a:pt x="1712" y="6079"/>
                    <a:pt x="1594" y="6109"/>
                  </a:cubicBezTo>
                  <a:cubicBezTo>
                    <a:pt x="1449" y="6125"/>
                    <a:pt x="1312" y="6150"/>
                    <a:pt x="1180" y="6150"/>
                  </a:cubicBezTo>
                  <a:cubicBezTo>
                    <a:pt x="1070" y="6150"/>
                    <a:pt x="963" y="6133"/>
                    <a:pt x="856" y="6079"/>
                  </a:cubicBezTo>
                  <a:cubicBezTo>
                    <a:pt x="650" y="5991"/>
                    <a:pt x="443" y="5725"/>
                    <a:pt x="355" y="5430"/>
                  </a:cubicBezTo>
                  <a:cubicBezTo>
                    <a:pt x="296" y="5194"/>
                    <a:pt x="296" y="4899"/>
                    <a:pt x="296" y="4633"/>
                  </a:cubicBezTo>
                  <a:lnTo>
                    <a:pt x="296" y="1653"/>
                  </a:lnTo>
                  <a:cubicBezTo>
                    <a:pt x="296" y="1122"/>
                    <a:pt x="296" y="561"/>
                    <a:pt x="355" y="1"/>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4694475" y="2273600"/>
              <a:ext cx="40600" cy="21775"/>
            </a:xfrm>
            <a:custGeom>
              <a:rect b="b" l="l" r="r" t="t"/>
              <a:pathLst>
                <a:path extrusionOk="0" h="871" w="1624">
                  <a:moveTo>
                    <a:pt x="1026" y="0"/>
                  </a:moveTo>
                  <a:cubicBezTo>
                    <a:pt x="886" y="0"/>
                    <a:pt x="738" y="45"/>
                    <a:pt x="620" y="104"/>
                  </a:cubicBezTo>
                  <a:cubicBezTo>
                    <a:pt x="591" y="133"/>
                    <a:pt x="532" y="163"/>
                    <a:pt x="473" y="192"/>
                  </a:cubicBezTo>
                  <a:cubicBezTo>
                    <a:pt x="266" y="340"/>
                    <a:pt x="0" y="546"/>
                    <a:pt x="295" y="664"/>
                  </a:cubicBezTo>
                  <a:cubicBezTo>
                    <a:pt x="502" y="782"/>
                    <a:pt x="768" y="871"/>
                    <a:pt x="1033" y="871"/>
                  </a:cubicBezTo>
                  <a:cubicBezTo>
                    <a:pt x="1358" y="841"/>
                    <a:pt x="1623" y="458"/>
                    <a:pt x="1387" y="163"/>
                  </a:cubicBezTo>
                  <a:cubicBezTo>
                    <a:pt x="1299" y="45"/>
                    <a:pt x="1166" y="0"/>
                    <a:pt x="1026" y="0"/>
                  </a:cubicBezTo>
                  <a:close/>
                </a:path>
              </a:pathLst>
            </a:custGeom>
            <a:solidFill>
              <a:srgbClr val="3C43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4456200" y="2059300"/>
              <a:ext cx="83375" cy="83375"/>
            </a:xfrm>
            <a:custGeom>
              <a:rect b="b" l="l" r="r" t="t"/>
              <a:pathLst>
                <a:path extrusionOk="0" h="3335" w="3335">
                  <a:moveTo>
                    <a:pt x="1653" y="1"/>
                  </a:moveTo>
                  <a:cubicBezTo>
                    <a:pt x="738" y="1"/>
                    <a:pt x="1" y="738"/>
                    <a:pt x="1" y="1653"/>
                  </a:cubicBezTo>
                  <a:cubicBezTo>
                    <a:pt x="1" y="2568"/>
                    <a:pt x="738" y="3335"/>
                    <a:pt x="1653" y="3335"/>
                  </a:cubicBezTo>
                  <a:cubicBezTo>
                    <a:pt x="2568" y="3335"/>
                    <a:pt x="3335" y="2568"/>
                    <a:pt x="3335" y="1653"/>
                  </a:cubicBezTo>
                  <a:cubicBezTo>
                    <a:pt x="3335" y="738"/>
                    <a:pt x="2568" y="1"/>
                    <a:pt x="1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4493075" y="1835775"/>
              <a:ext cx="62750" cy="247150"/>
            </a:xfrm>
            <a:custGeom>
              <a:rect b="b" l="l" r="r" t="t"/>
              <a:pathLst>
                <a:path extrusionOk="0" h="9886" w="2510">
                  <a:moveTo>
                    <a:pt x="2509" y="1"/>
                  </a:moveTo>
                  <a:lnTo>
                    <a:pt x="2509" y="1"/>
                  </a:lnTo>
                  <a:cubicBezTo>
                    <a:pt x="2007" y="414"/>
                    <a:pt x="1653" y="886"/>
                    <a:pt x="1358" y="1358"/>
                  </a:cubicBezTo>
                  <a:cubicBezTo>
                    <a:pt x="1299" y="1476"/>
                    <a:pt x="1240" y="1565"/>
                    <a:pt x="1181" y="1653"/>
                  </a:cubicBezTo>
                  <a:cubicBezTo>
                    <a:pt x="1093" y="1860"/>
                    <a:pt x="1004" y="2037"/>
                    <a:pt x="945" y="2184"/>
                  </a:cubicBezTo>
                  <a:cubicBezTo>
                    <a:pt x="916" y="2243"/>
                    <a:pt x="916" y="2302"/>
                    <a:pt x="886" y="2332"/>
                  </a:cubicBezTo>
                  <a:cubicBezTo>
                    <a:pt x="444" y="3424"/>
                    <a:pt x="266" y="4574"/>
                    <a:pt x="178" y="5548"/>
                  </a:cubicBezTo>
                  <a:cubicBezTo>
                    <a:pt x="60" y="6640"/>
                    <a:pt x="1" y="7732"/>
                    <a:pt x="1" y="8824"/>
                  </a:cubicBezTo>
                  <a:cubicBezTo>
                    <a:pt x="1" y="9119"/>
                    <a:pt x="1" y="9414"/>
                    <a:pt x="1" y="9709"/>
                  </a:cubicBezTo>
                  <a:cubicBezTo>
                    <a:pt x="1" y="9797"/>
                    <a:pt x="60" y="9886"/>
                    <a:pt x="178" y="9886"/>
                  </a:cubicBezTo>
                  <a:cubicBezTo>
                    <a:pt x="266" y="9856"/>
                    <a:pt x="325" y="9797"/>
                    <a:pt x="325" y="9709"/>
                  </a:cubicBezTo>
                  <a:cubicBezTo>
                    <a:pt x="325" y="9414"/>
                    <a:pt x="325" y="9119"/>
                    <a:pt x="325" y="8824"/>
                  </a:cubicBezTo>
                  <a:cubicBezTo>
                    <a:pt x="325" y="7732"/>
                    <a:pt x="384" y="6670"/>
                    <a:pt x="503" y="5578"/>
                  </a:cubicBezTo>
                  <a:cubicBezTo>
                    <a:pt x="621" y="4574"/>
                    <a:pt x="798" y="3394"/>
                    <a:pt x="1240" y="2332"/>
                  </a:cubicBezTo>
                  <a:cubicBezTo>
                    <a:pt x="1299" y="2184"/>
                    <a:pt x="1358" y="2066"/>
                    <a:pt x="1447" y="1919"/>
                  </a:cubicBezTo>
                  <a:cubicBezTo>
                    <a:pt x="1535" y="1742"/>
                    <a:pt x="1653" y="1535"/>
                    <a:pt x="1801" y="1329"/>
                  </a:cubicBezTo>
                  <a:cubicBezTo>
                    <a:pt x="1801" y="1299"/>
                    <a:pt x="1801" y="1299"/>
                    <a:pt x="1830" y="1270"/>
                  </a:cubicBezTo>
                  <a:cubicBezTo>
                    <a:pt x="1889" y="1152"/>
                    <a:pt x="1978" y="1034"/>
                    <a:pt x="2096" y="916"/>
                  </a:cubicBezTo>
                  <a:cubicBezTo>
                    <a:pt x="2243" y="709"/>
                    <a:pt x="2361" y="473"/>
                    <a:pt x="2450" y="207"/>
                  </a:cubicBezTo>
                  <a:cubicBezTo>
                    <a:pt x="2480" y="148"/>
                    <a:pt x="2509" y="60"/>
                    <a:pt x="2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4493075" y="2056350"/>
              <a:ext cx="8150" cy="26575"/>
            </a:xfrm>
            <a:custGeom>
              <a:rect b="b" l="l" r="r" t="t"/>
              <a:pathLst>
                <a:path extrusionOk="0" h="1063" w="326">
                  <a:moveTo>
                    <a:pt x="1" y="1"/>
                  </a:moveTo>
                  <a:cubicBezTo>
                    <a:pt x="1" y="296"/>
                    <a:pt x="1" y="591"/>
                    <a:pt x="1" y="886"/>
                  </a:cubicBezTo>
                  <a:cubicBezTo>
                    <a:pt x="1" y="974"/>
                    <a:pt x="60" y="1063"/>
                    <a:pt x="178" y="1063"/>
                  </a:cubicBezTo>
                  <a:cubicBezTo>
                    <a:pt x="266" y="1033"/>
                    <a:pt x="325" y="974"/>
                    <a:pt x="325" y="886"/>
                  </a:cubicBezTo>
                  <a:cubicBezTo>
                    <a:pt x="325" y="591"/>
                    <a:pt x="325" y="296"/>
                    <a:pt x="325" y="1"/>
                  </a:cubicBezTo>
                  <a:close/>
                </a:path>
              </a:pathLst>
            </a:custGeom>
            <a:solidFill>
              <a:srgbClr val="E4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4475375" y="2078475"/>
              <a:ext cx="45025" cy="45025"/>
            </a:xfrm>
            <a:custGeom>
              <a:rect b="b" l="l" r="r" t="t"/>
              <a:pathLst>
                <a:path extrusionOk="0" h="1801" w="1801">
                  <a:moveTo>
                    <a:pt x="886" y="1"/>
                  </a:moveTo>
                  <a:cubicBezTo>
                    <a:pt x="384" y="1"/>
                    <a:pt x="1" y="384"/>
                    <a:pt x="1" y="886"/>
                  </a:cubicBezTo>
                  <a:cubicBezTo>
                    <a:pt x="1" y="1388"/>
                    <a:pt x="384" y="1801"/>
                    <a:pt x="886" y="1801"/>
                  </a:cubicBezTo>
                  <a:cubicBezTo>
                    <a:pt x="1388" y="1801"/>
                    <a:pt x="1801" y="1388"/>
                    <a:pt x="1801" y="886"/>
                  </a:cubicBezTo>
                  <a:cubicBezTo>
                    <a:pt x="1801" y="384"/>
                    <a:pt x="1388" y="1"/>
                    <a:pt x="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4717350" y="1836525"/>
              <a:ext cx="1500" cy="25"/>
            </a:xfrm>
            <a:custGeom>
              <a:rect b="b" l="l" r="r" t="t"/>
              <a:pathLst>
                <a:path extrusionOk="0" h="1" w="60">
                  <a:moveTo>
                    <a:pt x="59" y="0"/>
                  </a:moveTo>
                  <a:lnTo>
                    <a:pt x="30" y="0"/>
                  </a:lnTo>
                  <a:lnTo>
                    <a:pt x="0" y="0"/>
                  </a:lnTo>
                  <a:close/>
                </a:path>
              </a:pathLst>
            </a:custGeom>
            <a:solidFill>
              <a:srgbClr val="323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4468750" y="1690125"/>
              <a:ext cx="171900" cy="140825"/>
            </a:xfrm>
            <a:custGeom>
              <a:rect b="b" l="l" r="r" t="t"/>
              <a:pathLst>
                <a:path extrusionOk="0" h="5633" w="6876">
                  <a:moveTo>
                    <a:pt x="3894" y="1"/>
                  </a:moveTo>
                  <a:cubicBezTo>
                    <a:pt x="1866" y="1"/>
                    <a:pt x="30" y="486"/>
                    <a:pt x="30" y="486"/>
                  </a:cubicBezTo>
                  <a:cubicBezTo>
                    <a:pt x="0" y="2079"/>
                    <a:pt x="1328" y="4145"/>
                    <a:pt x="1328" y="4145"/>
                  </a:cubicBezTo>
                  <a:cubicBezTo>
                    <a:pt x="2138" y="5281"/>
                    <a:pt x="3007" y="5632"/>
                    <a:pt x="3774" y="5632"/>
                  </a:cubicBezTo>
                  <a:cubicBezTo>
                    <a:pt x="5018" y="5632"/>
                    <a:pt x="5990" y="4706"/>
                    <a:pt x="5990" y="4706"/>
                  </a:cubicBezTo>
                  <a:cubicBezTo>
                    <a:pt x="6787" y="3260"/>
                    <a:pt x="6875" y="486"/>
                    <a:pt x="6875" y="486"/>
                  </a:cubicBezTo>
                  <a:cubicBezTo>
                    <a:pt x="5970" y="122"/>
                    <a:pt x="4908" y="1"/>
                    <a:pt x="3894" y="1"/>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4625125" y="1682350"/>
              <a:ext cx="36175" cy="45025"/>
            </a:xfrm>
            <a:custGeom>
              <a:rect b="b" l="l" r="r" t="t"/>
              <a:pathLst>
                <a:path extrusionOk="0" h="1801" w="1447">
                  <a:moveTo>
                    <a:pt x="1447" y="0"/>
                  </a:moveTo>
                  <a:lnTo>
                    <a:pt x="1240" y="59"/>
                  </a:lnTo>
                  <a:lnTo>
                    <a:pt x="1" y="1594"/>
                  </a:lnTo>
                  <a:lnTo>
                    <a:pt x="119" y="1800"/>
                  </a:lnTo>
                  <a:lnTo>
                    <a:pt x="1447" y="0"/>
                  </a:ln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4612600" y="1742100"/>
              <a:ext cx="53125" cy="64950"/>
            </a:xfrm>
            <a:custGeom>
              <a:rect b="b" l="l" r="r" t="t"/>
              <a:pathLst>
                <a:path extrusionOk="0" h="2598" w="2125">
                  <a:moveTo>
                    <a:pt x="2125" y="0"/>
                  </a:moveTo>
                  <a:lnTo>
                    <a:pt x="0" y="2391"/>
                  </a:lnTo>
                  <a:lnTo>
                    <a:pt x="177" y="2597"/>
                  </a:lnTo>
                  <a:lnTo>
                    <a:pt x="2125" y="355"/>
                  </a:lnTo>
                  <a:cubicBezTo>
                    <a:pt x="2125" y="355"/>
                    <a:pt x="2125" y="89"/>
                    <a:pt x="2125" y="0"/>
                  </a:cubicBezTo>
                  <a:close/>
                </a:path>
              </a:pathLst>
            </a:custGeom>
            <a:solidFill>
              <a:srgbClr val="80CE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4496775" y="1728825"/>
              <a:ext cx="97400" cy="9425"/>
            </a:xfrm>
            <a:custGeom>
              <a:rect b="b" l="l" r="r" t="t"/>
              <a:pathLst>
                <a:path extrusionOk="0" h="377" w="3896">
                  <a:moveTo>
                    <a:pt x="3807" y="0"/>
                  </a:moveTo>
                  <a:cubicBezTo>
                    <a:pt x="3156" y="152"/>
                    <a:pt x="2512" y="225"/>
                    <a:pt x="1881" y="225"/>
                  </a:cubicBezTo>
                  <a:cubicBezTo>
                    <a:pt x="1282" y="225"/>
                    <a:pt x="693" y="159"/>
                    <a:pt x="118" y="30"/>
                  </a:cubicBezTo>
                  <a:cubicBezTo>
                    <a:pt x="59" y="30"/>
                    <a:pt x="30" y="59"/>
                    <a:pt x="30" y="89"/>
                  </a:cubicBezTo>
                  <a:cubicBezTo>
                    <a:pt x="0" y="148"/>
                    <a:pt x="30" y="177"/>
                    <a:pt x="89" y="177"/>
                  </a:cubicBezTo>
                  <a:cubicBezTo>
                    <a:pt x="664" y="310"/>
                    <a:pt x="1273" y="377"/>
                    <a:pt x="1890" y="377"/>
                  </a:cubicBezTo>
                  <a:cubicBezTo>
                    <a:pt x="2095" y="377"/>
                    <a:pt x="2302" y="369"/>
                    <a:pt x="2509" y="354"/>
                  </a:cubicBezTo>
                  <a:cubicBezTo>
                    <a:pt x="2951" y="325"/>
                    <a:pt x="3394" y="266"/>
                    <a:pt x="3836" y="148"/>
                  </a:cubicBezTo>
                  <a:cubicBezTo>
                    <a:pt x="3866" y="148"/>
                    <a:pt x="3895" y="118"/>
                    <a:pt x="3895" y="59"/>
                  </a:cubicBezTo>
                  <a:cubicBezTo>
                    <a:pt x="3866" y="30"/>
                    <a:pt x="3836" y="0"/>
                    <a:pt x="3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4521125" y="1753900"/>
              <a:ext cx="59025" cy="8425"/>
            </a:xfrm>
            <a:custGeom>
              <a:rect b="b" l="l" r="r" t="t"/>
              <a:pathLst>
                <a:path extrusionOk="0" h="337" w="2361">
                  <a:moveTo>
                    <a:pt x="2272" y="1"/>
                  </a:moveTo>
                  <a:cubicBezTo>
                    <a:pt x="1872" y="115"/>
                    <a:pt x="1497" y="180"/>
                    <a:pt x="1011" y="180"/>
                  </a:cubicBezTo>
                  <a:cubicBezTo>
                    <a:pt x="744" y="180"/>
                    <a:pt x="444" y="160"/>
                    <a:pt x="89" y="119"/>
                  </a:cubicBezTo>
                  <a:cubicBezTo>
                    <a:pt x="59" y="119"/>
                    <a:pt x="0" y="148"/>
                    <a:pt x="0" y="178"/>
                  </a:cubicBezTo>
                  <a:cubicBezTo>
                    <a:pt x="0" y="207"/>
                    <a:pt x="30" y="266"/>
                    <a:pt x="59" y="266"/>
                  </a:cubicBezTo>
                  <a:cubicBezTo>
                    <a:pt x="448" y="309"/>
                    <a:pt x="774" y="337"/>
                    <a:pt x="1059" y="337"/>
                  </a:cubicBezTo>
                  <a:cubicBezTo>
                    <a:pt x="1164" y="337"/>
                    <a:pt x="1263" y="333"/>
                    <a:pt x="1358" y="325"/>
                  </a:cubicBezTo>
                  <a:cubicBezTo>
                    <a:pt x="1712" y="296"/>
                    <a:pt x="2007" y="237"/>
                    <a:pt x="2302" y="148"/>
                  </a:cubicBezTo>
                  <a:cubicBezTo>
                    <a:pt x="2361" y="148"/>
                    <a:pt x="2361" y="89"/>
                    <a:pt x="2361" y="60"/>
                  </a:cubicBezTo>
                  <a:cubicBezTo>
                    <a:pt x="2361" y="30"/>
                    <a:pt x="2302"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4510800" y="1771600"/>
              <a:ext cx="83375" cy="13500"/>
            </a:xfrm>
            <a:custGeom>
              <a:rect b="b" l="l" r="r" t="t"/>
              <a:pathLst>
                <a:path extrusionOk="0" h="540" w="3335">
                  <a:moveTo>
                    <a:pt x="3216" y="1"/>
                  </a:moveTo>
                  <a:cubicBezTo>
                    <a:pt x="2676" y="262"/>
                    <a:pt x="2023" y="390"/>
                    <a:pt x="1385" y="390"/>
                  </a:cubicBezTo>
                  <a:cubicBezTo>
                    <a:pt x="941" y="390"/>
                    <a:pt x="505" y="328"/>
                    <a:pt x="118" y="207"/>
                  </a:cubicBezTo>
                  <a:cubicBezTo>
                    <a:pt x="109" y="199"/>
                    <a:pt x="98" y="195"/>
                    <a:pt x="87" y="195"/>
                  </a:cubicBezTo>
                  <a:cubicBezTo>
                    <a:pt x="59" y="195"/>
                    <a:pt x="30" y="216"/>
                    <a:pt x="30" y="237"/>
                  </a:cubicBezTo>
                  <a:cubicBezTo>
                    <a:pt x="0" y="296"/>
                    <a:pt x="30" y="325"/>
                    <a:pt x="59" y="355"/>
                  </a:cubicBezTo>
                  <a:cubicBezTo>
                    <a:pt x="502" y="478"/>
                    <a:pt x="985" y="539"/>
                    <a:pt x="1476" y="539"/>
                  </a:cubicBezTo>
                  <a:cubicBezTo>
                    <a:pt x="1574" y="539"/>
                    <a:pt x="1672" y="537"/>
                    <a:pt x="1771" y="532"/>
                  </a:cubicBezTo>
                  <a:cubicBezTo>
                    <a:pt x="2302" y="502"/>
                    <a:pt x="2833" y="355"/>
                    <a:pt x="3275" y="148"/>
                  </a:cubicBezTo>
                  <a:cubicBezTo>
                    <a:pt x="3334" y="148"/>
                    <a:pt x="3334" y="89"/>
                    <a:pt x="3334" y="60"/>
                  </a:cubicBezTo>
                  <a:cubicBezTo>
                    <a:pt x="3305" y="1"/>
                    <a:pt x="3275"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6"/>
          <p:cNvGrpSpPr/>
          <p:nvPr/>
        </p:nvGrpSpPr>
        <p:grpSpPr>
          <a:xfrm>
            <a:off x="896550" y="1610650"/>
            <a:ext cx="885400" cy="1145675"/>
            <a:chOff x="529875" y="2254300"/>
            <a:chExt cx="885400" cy="1145675"/>
          </a:xfrm>
        </p:grpSpPr>
        <p:sp>
          <p:nvSpPr>
            <p:cNvPr id="873" name="Google Shape;873;p56"/>
            <p:cNvSpPr/>
            <p:nvPr/>
          </p:nvSpPr>
          <p:spPr>
            <a:xfrm>
              <a:off x="694025" y="2254300"/>
              <a:ext cx="389025" cy="178800"/>
            </a:xfrm>
            <a:custGeom>
              <a:rect b="b" l="l" r="r" t="t"/>
              <a:pathLst>
                <a:path extrusionOk="0" h="7152" w="15561">
                  <a:moveTo>
                    <a:pt x="9354" y="2272"/>
                  </a:moveTo>
                  <a:cubicBezTo>
                    <a:pt x="11131" y="2137"/>
                    <a:pt x="13447" y="1395"/>
                    <a:pt x="14931" y="2699"/>
                  </a:cubicBezTo>
                  <a:cubicBezTo>
                    <a:pt x="15178" y="2901"/>
                    <a:pt x="15403" y="3261"/>
                    <a:pt x="15560" y="3666"/>
                  </a:cubicBezTo>
                  <a:cubicBezTo>
                    <a:pt x="10456" y="4723"/>
                    <a:pt x="5329" y="6004"/>
                    <a:pt x="202" y="7151"/>
                  </a:cubicBezTo>
                  <a:cubicBezTo>
                    <a:pt x="0" y="6567"/>
                    <a:pt x="135" y="5982"/>
                    <a:pt x="405" y="5510"/>
                  </a:cubicBezTo>
                  <a:cubicBezTo>
                    <a:pt x="1304" y="4003"/>
                    <a:pt x="3778" y="3643"/>
                    <a:pt x="5082" y="3216"/>
                  </a:cubicBezTo>
                  <a:cubicBezTo>
                    <a:pt x="4969" y="2362"/>
                    <a:pt x="5104" y="1552"/>
                    <a:pt x="5891" y="968"/>
                  </a:cubicBezTo>
                  <a:cubicBezTo>
                    <a:pt x="7151" y="1"/>
                    <a:pt x="8882" y="585"/>
                    <a:pt x="9354" y="22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836800" y="2276800"/>
              <a:ext cx="92225" cy="94450"/>
            </a:xfrm>
            <a:custGeom>
              <a:rect b="b" l="l" r="r" t="t"/>
              <a:pathLst>
                <a:path extrusionOk="0" h="3778" w="3689">
                  <a:moveTo>
                    <a:pt x="945" y="1057"/>
                  </a:moveTo>
                  <a:cubicBezTo>
                    <a:pt x="2316" y="0"/>
                    <a:pt x="3688" y="2856"/>
                    <a:pt x="1957" y="3373"/>
                  </a:cubicBezTo>
                  <a:cubicBezTo>
                    <a:pt x="653" y="3778"/>
                    <a:pt x="0" y="1754"/>
                    <a:pt x="945" y="10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529875" y="2325700"/>
              <a:ext cx="885400" cy="1074275"/>
            </a:xfrm>
            <a:custGeom>
              <a:rect b="b" l="l" r="r" t="t"/>
              <a:pathLst>
                <a:path extrusionOk="0" h="42971" w="35416">
                  <a:moveTo>
                    <a:pt x="1866" y="13357"/>
                  </a:moveTo>
                  <a:cubicBezTo>
                    <a:pt x="1664" y="12727"/>
                    <a:pt x="1417" y="11761"/>
                    <a:pt x="1192" y="10816"/>
                  </a:cubicBezTo>
                  <a:cubicBezTo>
                    <a:pt x="765" y="8860"/>
                    <a:pt x="0" y="6746"/>
                    <a:pt x="1327" y="5802"/>
                  </a:cubicBezTo>
                  <a:cubicBezTo>
                    <a:pt x="2001" y="5307"/>
                    <a:pt x="3081" y="4992"/>
                    <a:pt x="4160" y="4655"/>
                  </a:cubicBezTo>
                  <a:cubicBezTo>
                    <a:pt x="5194" y="4340"/>
                    <a:pt x="6319" y="4138"/>
                    <a:pt x="7353" y="3913"/>
                  </a:cubicBezTo>
                  <a:cubicBezTo>
                    <a:pt x="11873" y="2901"/>
                    <a:pt x="15403" y="2474"/>
                    <a:pt x="19990" y="1282"/>
                  </a:cubicBezTo>
                  <a:cubicBezTo>
                    <a:pt x="21002" y="1012"/>
                    <a:pt x="22081" y="810"/>
                    <a:pt x="23116" y="630"/>
                  </a:cubicBezTo>
                  <a:cubicBezTo>
                    <a:pt x="24577" y="383"/>
                    <a:pt x="26039" y="0"/>
                    <a:pt x="26781" y="877"/>
                  </a:cubicBezTo>
                  <a:cubicBezTo>
                    <a:pt x="27118" y="1260"/>
                    <a:pt x="27230" y="2114"/>
                    <a:pt x="27455" y="2901"/>
                  </a:cubicBezTo>
                  <a:cubicBezTo>
                    <a:pt x="27680" y="3643"/>
                    <a:pt x="27793" y="4430"/>
                    <a:pt x="27950" y="5082"/>
                  </a:cubicBezTo>
                  <a:cubicBezTo>
                    <a:pt x="28287" y="6656"/>
                    <a:pt x="28625" y="8118"/>
                    <a:pt x="28917" y="9445"/>
                  </a:cubicBezTo>
                  <a:cubicBezTo>
                    <a:pt x="29636" y="12660"/>
                    <a:pt x="30401" y="15358"/>
                    <a:pt x="31188" y="18349"/>
                  </a:cubicBezTo>
                  <a:cubicBezTo>
                    <a:pt x="31930" y="21182"/>
                    <a:pt x="32852" y="24150"/>
                    <a:pt x="33549" y="27186"/>
                  </a:cubicBezTo>
                  <a:cubicBezTo>
                    <a:pt x="34156" y="29772"/>
                    <a:pt x="35415" y="33189"/>
                    <a:pt x="34943" y="35438"/>
                  </a:cubicBezTo>
                  <a:cubicBezTo>
                    <a:pt x="34538" y="37214"/>
                    <a:pt x="32582" y="37866"/>
                    <a:pt x="30199" y="38586"/>
                  </a:cubicBezTo>
                  <a:cubicBezTo>
                    <a:pt x="25567" y="39958"/>
                    <a:pt x="21137" y="40655"/>
                    <a:pt x="16662" y="41689"/>
                  </a:cubicBezTo>
                  <a:cubicBezTo>
                    <a:pt x="15583" y="41936"/>
                    <a:pt x="14369" y="42251"/>
                    <a:pt x="13244" y="42499"/>
                  </a:cubicBezTo>
                  <a:cubicBezTo>
                    <a:pt x="11940" y="42768"/>
                    <a:pt x="10613" y="42971"/>
                    <a:pt x="10029" y="42544"/>
                  </a:cubicBezTo>
                  <a:cubicBezTo>
                    <a:pt x="9422" y="42094"/>
                    <a:pt x="9017" y="40632"/>
                    <a:pt x="8680" y="39373"/>
                  </a:cubicBezTo>
                  <a:cubicBezTo>
                    <a:pt x="8342" y="38046"/>
                    <a:pt x="8073" y="36787"/>
                    <a:pt x="7803" y="35663"/>
                  </a:cubicBezTo>
                  <a:cubicBezTo>
                    <a:pt x="6071" y="28288"/>
                    <a:pt x="3778" y="20755"/>
                    <a:pt x="1889" y="13424"/>
                  </a:cubicBezTo>
                  <a:cubicBezTo>
                    <a:pt x="1866" y="13402"/>
                    <a:pt x="1866" y="13380"/>
                    <a:pt x="1866" y="133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1233675" y="3252675"/>
              <a:ext cx="47800" cy="28125"/>
            </a:xfrm>
            <a:custGeom>
              <a:rect b="b" l="l" r="r" t="t"/>
              <a:pathLst>
                <a:path extrusionOk="0" h="1125" w="1912">
                  <a:moveTo>
                    <a:pt x="1440" y="113"/>
                  </a:moveTo>
                  <a:cubicBezTo>
                    <a:pt x="1912" y="698"/>
                    <a:pt x="0" y="1125"/>
                    <a:pt x="180" y="405"/>
                  </a:cubicBezTo>
                  <a:cubicBezTo>
                    <a:pt x="270" y="23"/>
                    <a:pt x="1080" y="0"/>
                    <a:pt x="144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1288775" y="3216700"/>
              <a:ext cx="79850" cy="51175"/>
            </a:xfrm>
            <a:custGeom>
              <a:rect b="b" l="l" r="r" t="t"/>
              <a:pathLst>
                <a:path extrusionOk="0" h="2047" w="3194">
                  <a:moveTo>
                    <a:pt x="472" y="2002"/>
                  </a:moveTo>
                  <a:cubicBezTo>
                    <a:pt x="315" y="1979"/>
                    <a:pt x="0" y="1844"/>
                    <a:pt x="67" y="1529"/>
                  </a:cubicBezTo>
                  <a:cubicBezTo>
                    <a:pt x="180" y="1102"/>
                    <a:pt x="989" y="877"/>
                    <a:pt x="1282" y="720"/>
                  </a:cubicBezTo>
                  <a:cubicBezTo>
                    <a:pt x="1641" y="518"/>
                    <a:pt x="2249" y="0"/>
                    <a:pt x="2653" y="248"/>
                  </a:cubicBezTo>
                  <a:cubicBezTo>
                    <a:pt x="3193" y="608"/>
                    <a:pt x="2181" y="1237"/>
                    <a:pt x="1821" y="1439"/>
                  </a:cubicBezTo>
                  <a:cubicBezTo>
                    <a:pt x="1619" y="1552"/>
                    <a:pt x="1439" y="1642"/>
                    <a:pt x="1259" y="1732"/>
                  </a:cubicBezTo>
                  <a:cubicBezTo>
                    <a:pt x="967" y="1867"/>
                    <a:pt x="765" y="2047"/>
                    <a:pt x="472" y="20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1335425" y="3009275"/>
              <a:ext cx="16325" cy="53975"/>
            </a:xfrm>
            <a:custGeom>
              <a:rect b="b" l="l" r="r" t="t"/>
              <a:pathLst>
                <a:path extrusionOk="0" h="2159" w="653">
                  <a:moveTo>
                    <a:pt x="180" y="2114"/>
                  </a:moveTo>
                  <a:cubicBezTo>
                    <a:pt x="0" y="1799"/>
                    <a:pt x="0" y="1214"/>
                    <a:pt x="45" y="652"/>
                  </a:cubicBezTo>
                  <a:cubicBezTo>
                    <a:pt x="68" y="405"/>
                    <a:pt x="90" y="0"/>
                    <a:pt x="315" y="0"/>
                  </a:cubicBezTo>
                  <a:cubicBezTo>
                    <a:pt x="585" y="0"/>
                    <a:pt x="630" y="450"/>
                    <a:pt x="630" y="607"/>
                  </a:cubicBezTo>
                  <a:cubicBezTo>
                    <a:pt x="652" y="1124"/>
                    <a:pt x="585" y="1754"/>
                    <a:pt x="473" y="2091"/>
                  </a:cubicBezTo>
                  <a:cubicBezTo>
                    <a:pt x="405" y="2136"/>
                    <a:pt x="248" y="2159"/>
                    <a:pt x="180" y="21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1300575" y="2972725"/>
              <a:ext cx="23075" cy="30950"/>
            </a:xfrm>
            <a:custGeom>
              <a:rect b="b" l="l" r="r" t="t"/>
              <a:pathLst>
                <a:path extrusionOk="0" h="1238" w="923">
                  <a:moveTo>
                    <a:pt x="630" y="1102"/>
                  </a:moveTo>
                  <a:cubicBezTo>
                    <a:pt x="68" y="1237"/>
                    <a:pt x="0" y="1"/>
                    <a:pt x="472" y="23"/>
                  </a:cubicBezTo>
                  <a:cubicBezTo>
                    <a:pt x="675" y="46"/>
                    <a:pt x="922" y="608"/>
                    <a:pt x="855" y="900"/>
                  </a:cubicBezTo>
                  <a:cubicBezTo>
                    <a:pt x="810" y="1012"/>
                    <a:pt x="720" y="1080"/>
                    <a:pt x="630"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1312925" y="2937875"/>
              <a:ext cx="21400" cy="29250"/>
            </a:xfrm>
            <a:custGeom>
              <a:rect b="b" l="l" r="r" t="t"/>
              <a:pathLst>
                <a:path extrusionOk="0" h="1170" w="856">
                  <a:moveTo>
                    <a:pt x="608" y="1102"/>
                  </a:moveTo>
                  <a:cubicBezTo>
                    <a:pt x="428" y="1170"/>
                    <a:pt x="226" y="945"/>
                    <a:pt x="136" y="675"/>
                  </a:cubicBezTo>
                  <a:cubicBezTo>
                    <a:pt x="46" y="450"/>
                    <a:pt x="1" y="0"/>
                    <a:pt x="271" y="0"/>
                  </a:cubicBezTo>
                  <a:cubicBezTo>
                    <a:pt x="383" y="0"/>
                    <a:pt x="563" y="135"/>
                    <a:pt x="653" y="360"/>
                  </a:cubicBezTo>
                  <a:cubicBezTo>
                    <a:pt x="743" y="630"/>
                    <a:pt x="855" y="1012"/>
                    <a:pt x="608" y="11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1205000" y="2452175"/>
              <a:ext cx="21400" cy="61300"/>
            </a:xfrm>
            <a:custGeom>
              <a:rect b="b" l="l" r="r" t="t"/>
              <a:pathLst>
                <a:path extrusionOk="0" h="2452" w="856">
                  <a:moveTo>
                    <a:pt x="450" y="2407"/>
                  </a:moveTo>
                  <a:cubicBezTo>
                    <a:pt x="203" y="2114"/>
                    <a:pt x="113" y="1462"/>
                    <a:pt x="46" y="833"/>
                  </a:cubicBezTo>
                  <a:cubicBezTo>
                    <a:pt x="23" y="563"/>
                    <a:pt x="1" y="113"/>
                    <a:pt x="248" y="68"/>
                  </a:cubicBezTo>
                  <a:cubicBezTo>
                    <a:pt x="540" y="1"/>
                    <a:pt x="653" y="495"/>
                    <a:pt x="698" y="675"/>
                  </a:cubicBezTo>
                  <a:cubicBezTo>
                    <a:pt x="810" y="1238"/>
                    <a:pt x="855" y="1957"/>
                    <a:pt x="765" y="2339"/>
                  </a:cubicBezTo>
                  <a:cubicBezTo>
                    <a:pt x="720" y="2407"/>
                    <a:pt x="540" y="2452"/>
                    <a:pt x="450" y="24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1170150" y="2426875"/>
              <a:ext cx="28125" cy="35450"/>
            </a:xfrm>
            <a:custGeom>
              <a:rect b="b" l="l" r="r" t="t"/>
              <a:pathLst>
                <a:path extrusionOk="0" h="1418" w="1125">
                  <a:moveTo>
                    <a:pt x="855" y="1193"/>
                  </a:moveTo>
                  <a:cubicBezTo>
                    <a:pt x="293" y="1418"/>
                    <a:pt x="1" y="91"/>
                    <a:pt x="495" y="23"/>
                  </a:cubicBezTo>
                  <a:cubicBezTo>
                    <a:pt x="720" y="1"/>
                    <a:pt x="1125" y="608"/>
                    <a:pt x="1080" y="945"/>
                  </a:cubicBezTo>
                  <a:cubicBezTo>
                    <a:pt x="1057" y="1058"/>
                    <a:pt x="967" y="1148"/>
                    <a:pt x="855" y="11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1164525" y="2360550"/>
              <a:ext cx="28125" cy="32075"/>
            </a:xfrm>
            <a:custGeom>
              <a:rect b="b" l="l" r="r" t="t"/>
              <a:pathLst>
                <a:path extrusionOk="0" h="1283" w="1125">
                  <a:moveTo>
                    <a:pt x="878" y="1192"/>
                  </a:moveTo>
                  <a:cubicBezTo>
                    <a:pt x="675" y="1282"/>
                    <a:pt x="428" y="1080"/>
                    <a:pt x="270" y="810"/>
                  </a:cubicBezTo>
                  <a:cubicBezTo>
                    <a:pt x="136" y="585"/>
                    <a:pt x="1" y="91"/>
                    <a:pt x="293" y="23"/>
                  </a:cubicBezTo>
                  <a:cubicBezTo>
                    <a:pt x="428" y="1"/>
                    <a:pt x="630" y="136"/>
                    <a:pt x="788" y="383"/>
                  </a:cubicBezTo>
                  <a:cubicBezTo>
                    <a:pt x="945" y="653"/>
                    <a:pt x="1125" y="1057"/>
                    <a:pt x="878" y="119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755275" y="3165550"/>
              <a:ext cx="21950" cy="61850"/>
            </a:xfrm>
            <a:custGeom>
              <a:rect b="b" l="l" r="r" t="t"/>
              <a:pathLst>
                <a:path extrusionOk="0" h="2474" w="878">
                  <a:moveTo>
                    <a:pt x="406" y="23"/>
                  </a:moveTo>
                  <a:cubicBezTo>
                    <a:pt x="676" y="337"/>
                    <a:pt x="765" y="990"/>
                    <a:pt x="810" y="1642"/>
                  </a:cubicBezTo>
                  <a:cubicBezTo>
                    <a:pt x="833" y="1911"/>
                    <a:pt x="878" y="2361"/>
                    <a:pt x="631" y="2406"/>
                  </a:cubicBezTo>
                  <a:cubicBezTo>
                    <a:pt x="338" y="2474"/>
                    <a:pt x="203" y="1956"/>
                    <a:pt x="181" y="1777"/>
                  </a:cubicBezTo>
                  <a:cubicBezTo>
                    <a:pt x="46" y="1214"/>
                    <a:pt x="1" y="495"/>
                    <a:pt x="91" y="113"/>
                  </a:cubicBezTo>
                  <a:cubicBezTo>
                    <a:pt x="158" y="23"/>
                    <a:pt x="316" y="0"/>
                    <a:pt x="406"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785075" y="3198150"/>
              <a:ext cx="28700" cy="36000"/>
            </a:xfrm>
            <a:custGeom>
              <a:rect b="b" l="l" r="r" t="t"/>
              <a:pathLst>
                <a:path extrusionOk="0" h="1440" w="1148">
                  <a:moveTo>
                    <a:pt x="248" y="248"/>
                  </a:moveTo>
                  <a:cubicBezTo>
                    <a:pt x="833" y="0"/>
                    <a:pt x="1147" y="1350"/>
                    <a:pt x="608" y="1417"/>
                  </a:cubicBezTo>
                  <a:cubicBezTo>
                    <a:pt x="383" y="1439"/>
                    <a:pt x="1" y="832"/>
                    <a:pt x="46" y="495"/>
                  </a:cubicBezTo>
                  <a:cubicBezTo>
                    <a:pt x="46" y="383"/>
                    <a:pt x="158" y="293"/>
                    <a:pt x="248" y="2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790150" y="3290900"/>
              <a:ext cx="28675" cy="32625"/>
            </a:xfrm>
            <a:custGeom>
              <a:rect b="b" l="l" r="r" t="t"/>
              <a:pathLst>
                <a:path extrusionOk="0" h="1305" w="1147">
                  <a:moveTo>
                    <a:pt x="270" y="113"/>
                  </a:moveTo>
                  <a:cubicBezTo>
                    <a:pt x="450" y="1"/>
                    <a:pt x="720" y="203"/>
                    <a:pt x="877" y="495"/>
                  </a:cubicBezTo>
                  <a:cubicBezTo>
                    <a:pt x="989" y="720"/>
                    <a:pt x="1147" y="1215"/>
                    <a:pt x="855" y="1282"/>
                  </a:cubicBezTo>
                  <a:cubicBezTo>
                    <a:pt x="720" y="1305"/>
                    <a:pt x="495" y="1170"/>
                    <a:pt x="360" y="922"/>
                  </a:cubicBezTo>
                  <a:cubicBezTo>
                    <a:pt x="180" y="653"/>
                    <a:pt x="0" y="248"/>
                    <a:pt x="270" y="1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604625" y="2455000"/>
              <a:ext cx="53425" cy="49475"/>
            </a:xfrm>
            <a:custGeom>
              <a:rect b="b" l="l" r="r" t="t"/>
              <a:pathLst>
                <a:path extrusionOk="0" h="1979" w="2137">
                  <a:moveTo>
                    <a:pt x="1" y="1507"/>
                  </a:moveTo>
                  <a:cubicBezTo>
                    <a:pt x="68" y="1214"/>
                    <a:pt x="203" y="945"/>
                    <a:pt x="428" y="765"/>
                  </a:cubicBezTo>
                  <a:cubicBezTo>
                    <a:pt x="720" y="517"/>
                    <a:pt x="1890" y="0"/>
                    <a:pt x="2024" y="562"/>
                  </a:cubicBezTo>
                  <a:cubicBezTo>
                    <a:pt x="2137" y="1102"/>
                    <a:pt x="450" y="1979"/>
                    <a:pt x="1" y="150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551225" y="2499400"/>
              <a:ext cx="36575" cy="47800"/>
            </a:xfrm>
            <a:custGeom>
              <a:rect b="b" l="l" r="r" t="t"/>
              <a:pathLst>
                <a:path extrusionOk="0" h="1912" w="1463">
                  <a:moveTo>
                    <a:pt x="1462" y="698"/>
                  </a:moveTo>
                  <a:cubicBezTo>
                    <a:pt x="1440" y="1170"/>
                    <a:pt x="1237" y="1867"/>
                    <a:pt x="855" y="1867"/>
                  </a:cubicBezTo>
                  <a:cubicBezTo>
                    <a:pt x="1" y="1912"/>
                    <a:pt x="923" y="1"/>
                    <a:pt x="1462" y="69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611950" y="2511775"/>
              <a:ext cx="25300" cy="27000"/>
            </a:xfrm>
            <a:custGeom>
              <a:rect b="b" l="l" r="r" t="t"/>
              <a:pathLst>
                <a:path extrusionOk="0" h="1080" w="1012">
                  <a:moveTo>
                    <a:pt x="900" y="158"/>
                  </a:moveTo>
                  <a:cubicBezTo>
                    <a:pt x="922" y="248"/>
                    <a:pt x="944" y="315"/>
                    <a:pt x="1012" y="360"/>
                  </a:cubicBezTo>
                  <a:cubicBezTo>
                    <a:pt x="944" y="787"/>
                    <a:pt x="675" y="1035"/>
                    <a:pt x="180" y="1080"/>
                  </a:cubicBezTo>
                  <a:cubicBezTo>
                    <a:pt x="113" y="1012"/>
                    <a:pt x="90" y="922"/>
                    <a:pt x="0" y="877"/>
                  </a:cubicBezTo>
                  <a:cubicBezTo>
                    <a:pt x="68" y="450"/>
                    <a:pt x="360" y="0"/>
                    <a:pt x="900" y="1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643425" y="2434750"/>
              <a:ext cx="661675" cy="852800"/>
            </a:xfrm>
            <a:custGeom>
              <a:rect b="b" l="l" r="r" t="t"/>
              <a:pathLst>
                <a:path extrusionOk="0" h="34112" w="26467">
                  <a:moveTo>
                    <a:pt x="1484" y="10232"/>
                  </a:moveTo>
                  <a:cubicBezTo>
                    <a:pt x="1327" y="9737"/>
                    <a:pt x="1147" y="8950"/>
                    <a:pt x="967" y="8186"/>
                  </a:cubicBezTo>
                  <a:cubicBezTo>
                    <a:pt x="585" y="6612"/>
                    <a:pt x="0" y="4925"/>
                    <a:pt x="967" y="4183"/>
                  </a:cubicBezTo>
                  <a:cubicBezTo>
                    <a:pt x="1439" y="3801"/>
                    <a:pt x="2226" y="3576"/>
                    <a:pt x="3013" y="3329"/>
                  </a:cubicBezTo>
                  <a:cubicBezTo>
                    <a:pt x="3755" y="3104"/>
                    <a:pt x="4587" y="2946"/>
                    <a:pt x="5329" y="2789"/>
                  </a:cubicBezTo>
                  <a:cubicBezTo>
                    <a:pt x="8635" y="2047"/>
                    <a:pt x="11198" y="1777"/>
                    <a:pt x="14549" y="923"/>
                  </a:cubicBezTo>
                  <a:cubicBezTo>
                    <a:pt x="15291" y="720"/>
                    <a:pt x="16078" y="585"/>
                    <a:pt x="16842" y="450"/>
                  </a:cubicBezTo>
                  <a:cubicBezTo>
                    <a:pt x="17899" y="271"/>
                    <a:pt x="18956" y="1"/>
                    <a:pt x="19518" y="720"/>
                  </a:cubicBezTo>
                  <a:cubicBezTo>
                    <a:pt x="19765" y="1035"/>
                    <a:pt x="19878" y="1732"/>
                    <a:pt x="20058" y="2339"/>
                  </a:cubicBezTo>
                  <a:cubicBezTo>
                    <a:pt x="20238" y="2946"/>
                    <a:pt x="20350" y="3576"/>
                    <a:pt x="20462" y="4116"/>
                  </a:cubicBezTo>
                  <a:cubicBezTo>
                    <a:pt x="20755" y="5375"/>
                    <a:pt x="21002" y="6544"/>
                    <a:pt x="21249" y="7623"/>
                  </a:cubicBezTo>
                  <a:cubicBezTo>
                    <a:pt x="21834" y="10209"/>
                    <a:pt x="22464" y="12368"/>
                    <a:pt x="23093" y="14796"/>
                  </a:cubicBezTo>
                  <a:cubicBezTo>
                    <a:pt x="23678" y="17067"/>
                    <a:pt x="24420" y="19473"/>
                    <a:pt x="24982" y="21902"/>
                  </a:cubicBezTo>
                  <a:cubicBezTo>
                    <a:pt x="25477" y="23993"/>
                    <a:pt x="26466" y="26759"/>
                    <a:pt x="26151" y="28535"/>
                  </a:cubicBezTo>
                  <a:cubicBezTo>
                    <a:pt x="25904" y="29974"/>
                    <a:pt x="24465" y="30446"/>
                    <a:pt x="22756" y="30964"/>
                  </a:cubicBezTo>
                  <a:cubicBezTo>
                    <a:pt x="19361" y="31998"/>
                    <a:pt x="16123" y="32448"/>
                    <a:pt x="12862" y="33212"/>
                  </a:cubicBezTo>
                  <a:cubicBezTo>
                    <a:pt x="12098" y="33392"/>
                    <a:pt x="11198" y="33617"/>
                    <a:pt x="10389" y="33797"/>
                  </a:cubicBezTo>
                  <a:cubicBezTo>
                    <a:pt x="9444" y="33977"/>
                    <a:pt x="8455" y="34112"/>
                    <a:pt x="8028" y="33752"/>
                  </a:cubicBezTo>
                  <a:cubicBezTo>
                    <a:pt x="7578" y="33392"/>
                    <a:pt x="7241" y="32223"/>
                    <a:pt x="6971" y="31211"/>
                  </a:cubicBezTo>
                  <a:cubicBezTo>
                    <a:pt x="6701" y="30132"/>
                    <a:pt x="6476" y="29120"/>
                    <a:pt x="6274" y="28198"/>
                  </a:cubicBezTo>
                  <a:cubicBezTo>
                    <a:pt x="4857" y="22284"/>
                    <a:pt x="3036" y="16213"/>
                    <a:pt x="1507" y="10299"/>
                  </a:cubicBezTo>
                  <a:cubicBezTo>
                    <a:pt x="1507" y="10277"/>
                    <a:pt x="1507" y="10254"/>
                    <a:pt x="1484" y="1023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785650" y="2844550"/>
              <a:ext cx="427800" cy="131025"/>
            </a:xfrm>
            <a:custGeom>
              <a:rect b="b" l="l" r="r" t="t"/>
              <a:pathLst>
                <a:path extrusionOk="0" h="5241" w="17112">
                  <a:moveTo>
                    <a:pt x="16842" y="1"/>
                  </a:moveTo>
                  <a:cubicBezTo>
                    <a:pt x="16392" y="68"/>
                    <a:pt x="9579" y="1867"/>
                    <a:pt x="9152" y="1980"/>
                  </a:cubicBezTo>
                  <a:cubicBezTo>
                    <a:pt x="7645" y="2317"/>
                    <a:pt x="6296" y="2632"/>
                    <a:pt x="4790" y="3036"/>
                  </a:cubicBezTo>
                  <a:cubicBezTo>
                    <a:pt x="3890" y="3284"/>
                    <a:pt x="2968" y="3554"/>
                    <a:pt x="1979" y="3823"/>
                  </a:cubicBezTo>
                  <a:cubicBezTo>
                    <a:pt x="1574" y="3936"/>
                    <a:pt x="1169" y="4026"/>
                    <a:pt x="562" y="4206"/>
                  </a:cubicBezTo>
                  <a:cubicBezTo>
                    <a:pt x="427" y="4251"/>
                    <a:pt x="225" y="4296"/>
                    <a:pt x="0" y="4363"/>
                  </a:cubicBezTo>
                  <a:lnTo>
                    <a:pt x="248" y="5240"/>
                  </a:lnTo>
                  <a:cubicBezTo>
                    <a:pt x="945" y="5060"/>
                    <a:pt x="1619" y="4903"/>
                    <a:pt x="2204" y="4745"/>
                  </a:cubicBezTo>
                  <a:cubicBezTo>
                    <a:pt x="4610" y="4093"/>
                    <a:pt x="7038" y="3599"/>
                    <a:pt x="9422" y="3014"/>
                  </a:cubicBezTo>
                  <a:cubicBezTo>
                    <a:pt x="9871" y="2901"/>
                    <a:pt x="16887" y="1125"/>
                    <a:pt x="17112" y="968"/>
                  </a:cubicBezTo>
                  <a:cubicBezTo>
                    <a:pt x="17022" y="653"/>
                    <a:pt x="16932" y="316"/>
                    <a:pt x="16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800825" y="2897400"/>
              <a:ext cx="425000" cy="131000"/>
            </a:xfrm>
            <a:custGeom>
              <a:rect b="b" l="l" r="r" t="t"/>
              <a:pathLst>
                <a:path extrusionOk="0" h="5240" w="17000">
                  <a:moveTo>
                    <a:pt x="16797" y="0"/>
                  </a:moveTo>
                  <a:cubicBezTo>
                    <a:pt x="16550" y="68"/>
                    <a:pt x="9917" y="1799"/>
                    <a:pt x="9669" y="1844"/>
                  </a:cubicBezTo>
                  <a:cubicBezTo>
                    <a:pt x="8185" y="2204"/>
                    <a:pt x="6836" y="2519"/>
                    <a:pt x="5329" y="2924"/>
                  </a:cubicBezTo>
                  <a:cubicBezTo>
                    <a:pt x="4408" y="3171"/>
                    <a:pt x="3486" y="3441"/>
                    <a:pt x="2519" y="3711"/>
                  </a:cubicBezTo>
                  <a:cubicBezTo>
                    <a:pt x="2092" y="3801"/>
                    <a:pt x="1687" y="3913"/>
                    <a:pt x="1102" y="4093"/>
                  </a:cubicBezTo>
                  <a:cubicBezTo>
                    <a:pt x="855" y="4160"/>
                    <a:pt x="315" y="4273"/>
                    <a:pt x="0" y="4385"/>
                  </a:cubicBezTo>
                  <a:lnTo>
                    <a:pt x="248" y="5240"/>
                  </a:lnTo>
                  <a:cubicBezTo>
                    <a:pt x="360" y="5217"/>
                    <a:pt x="473" y="5195"/>
                    <a:pt x="585" y="5150"/>
                  </a:cubicBezTo>
                  <a:cubicBezTo>
                    <a:pt x="1349" y="4970"/>
                    <a:pt x="2114" y="4790"/>
                    <a:pt x="2744" y="4633"/>
                  </a:cubicBezTo>
                  <a:cubicBezTo>
                    <a:pt x="5150" y="3980"/>
                    <a:pt x="7578" y="3486"/>
                    <a:pt x="9939" y="2901"/>
                  </a:cubicBezTo>
                  <a:cubicBezTo>
                    <a:pt x="10141" y="2856"/>
                    <a:pt x="16775" y="1125"/>
                    <a:pt x="17000" y="1080"/>
                  </a:cubicBezTo>
                  <a:cubicBezTo>
                    <a:pt x="16932" y="720"/>
                    <a:pt x="16865" y="360"/>
                    <a:pt x="16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816550" y="2954175"/>
              <a:ext cx="419400" cy="129875"/>
            </a:xfrm>
            <a:custGeom>
              <a:rect b="b" l="l" r="r" t="t"/>
              <a:pathLst>
                <a:path extrusionOk="0" h="5195" w="16776">
                  <a:moveTo>
                    <a:pt x="16595" y="1"/>
                  </a:moveTo>
                  <a:cubicBezTo>
                    <a:pt x="16281" y="68"/>
                    <a:pt x="9602" y="1822"/>
                    <a:pt x="9288" y="1889"/>
                  </a:cubicBezTo>
                  <a:cubicBezTo>
                    <a:pt x="7781" y="2249"/>
                    <a:pt x="6432" y="2564"/>
                    <a:pt x="4948" y="2969"/>
                  </a:cubicBezTo>
                  <a:cubicBezTo>
                    <a:pt x="4026" y="3216"/>
                    <a:pt x="3104" y="3486"/>
                    <a:pt x="2115" y="3733"/>
                  </a:cubicBezTo>
                  <a:cubicBezTo>
                    <a:pt x="1710" y="3846"/>
                    <a:pt x="1305" y="3958"/>
                    <a:pt x="720" y="4138"/>
                  </a:cubicBezTo>
                  <a:cubicBezTo>
                    <a:pt x="541" y="4183"/>
                    <a:pt x="271" y="4250"/>
                    <a:pt x="1" y="4318"/>
                  </a:cubicBezTo>
                  <a:lnTo>
                    <a:pt x="248" y="5195"/>
                  </a:lnTo>
                  <a:cubicBezTo>
                    <a:pt x="990" y="5015"/>
                    <a:pt x="1732" y="4835"/>
                    <a:pt x="2339" y="4655"/>
                  </a:cubicBezTo>
                  <a:cubicBezTo>
                    <a:pt x="4745" y="4003"/>
                    <a:pt x="7196" y="3531"/>
                    <a:pt x="9557" y="2946"/>
                  </a:cubicBezTo>
                  <a:cubicBezTo>
                    <a:pt x="9805" y="2879"/>
                    <a:pt x="16506" y="1147"/>
                    <a:pt x="16775" y="1080"/>
                  </a:cubicBezTo>
                  <a:cubicBezTo>
                    <a:pt x="16708" y="720"/>
                    <a:pt x="16663" y="360"/>
                    <a:pt x="165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822175" y="3013200"/>
              <a:ext cx="428375" cy="131000"/>
            </a:xfrm>
            <a:custGeom>
              <a:rect b="b" l="l" r="r" t="t"/>
              <a:pathLst>
                <a:path extrusionOk="0" h="5240" w="17135">
                  <a:moveTo>
                    <a:pt x="16843" y="1"/>
                  </a:moveTo>
                  <a:cubicBezTo>
                    <a:pt x="16415" y="68"/>
                    <a:pt x="9602" y="1889"/>
                    <a:pt x="9153" y="1979"/>
                  </a:cubicBezTo>
                  <a:cubicBezTo>
                    <a:pt x="7646" y="2339"/>
                    <a:pt x="6319" y="2654"/>
                    <a:pt x="4813" y="3059"/>
                  </a:cubicBezTo>
                  <a:cubicBezTo>
                    <a:pt x="3891" y="3306"/>
                    <a:pt x="2969" y="3576"/>
                    <a:pt x="1980" y="3846"/>
                  </a:cubicBezTo>
                  <a:cubicBezTo>
                    <a:pt x="1575" y="3936"/>
                    <a:pt x="1170" y="4048"/>
                    <a:pt x="585" y="4228"/>
                  </a:cubicBezTo>
                  <a:cubicBezTo>
                    <a:pt x="451" y="4273"/>
                    <a:pt x="226" y="4318"/>
                    <a:pt x="1" y="4363"/>
                  </a:cubicBezTo>
                  <a:lnTo>
                    <a:pt x="248" y="5240"/>
                  </a:lnTo>
                  <a:cubicBezTo>
                    <a:pt x="945" y="5082"/>
                    <a:pt x="1642" y="4925"/>
                    <a:pt x="2227" y="4768"/>
                  </a:cubicBezTo>
                  <a:cubicBezTo>
                    <a:pt x="4610" y="4093"/>
                    <a:pt x="7061" y="3621"/>
                    <a:pt x="9422" y="3036"/>
                  </a:cubicBezTo>
                  <a:cubicBezTo>
                    <a:pt x="9872" y="2924"/>
                    <a:pt x="16910" y="1147"/>
                    <a:pt x="17135" y="990"/>
                  </a:cubicBezTo>
                  <a:cubicBezTo>
                    <a:pt x="17045" y="653"/>
                    <a:pt x="16933" y="338"/>
                    <a:pt x="16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837350" y="3066600"/>
              <a:ext cx="425575" cy="131000"/>
            </a:xfrm>
            <a:custGeom>
              <a:rect b="b" l="l" r="r" t="t"/>
              <a:pathLst>
                <a:path extrusionOk="0" h="5240" w="17023">
                  <a:moveTo>
                    <a:pt x="16798" y="1"/>
                  </a:moveTo>
                  <a:cubicBezTo>
                    <a:pt x="16550" y="46"/>
                    <a:pt x="9940" y="1800"/>
                    <a:pt x="9692" y="1845"/>
                  </a:cubicBezTo>
                  <a:cubicBezTo>
                    <a:pt x="8186" y="2204"/>
                    <a:pt x="6837" y="2519"/>
                    <a:pt x="5330" y="2924"/>
                  </a:cubicBezTo>
                  <a:cubicBezTo>
                    <a:pt x="4431" y="3171"/>
                    <a:pt x="3509" y="3441"/>
                    <a:pt x="2519" y="3688"/>
                  </a:cubicBezTo>
                  <a:cubicBezTo>
                    <a:pt x="2115" y="3801"/>
                    <a:pt x="1710" y="3913"/>
                    <a:pt x="1103" y="4093"/>
                  </a:cubicBezTo>
                  <a:cubicBezTo>
                    <a:pt x="855" y="4161"/>
                    <a:pt x="338" y="4273"/>
                    <a:pt x="1" y="4385"/>
                  </a:cubicBezTo>
                  <a:lnTo>
                    <a:pt x="248" y="5240"/>
                  </a:lnTo>
                  <a:cubicBezTo>
                    <a:pt x="361" y="5217"/>
                    <a:pt x="473" y="5172"/>
                    <a:pt x="608" y="5150"/>
                  </a:cubicBezTo>
                  <a:cubicBezTo>
                    <a:pt x="1350" y="4970"/>
                    <a:pt x="2115" y="4790"/>
                    <a:pt x="2744" y="4610"/>
                  </a:cubicBezTo>
                  <a:cubicBezTo>
                    <a:pt x="5150" y="3958"/>
                    <a:pt x="7579" y="3486"/>
                    <a:pt x="9962" y="2901"/>
                  </a:cubicBezTo>
                  <a:cubicBezTo>
                    <a:pt x="10165" y="2834"/>
                    <a:pt x="16775" y="1125"/>
                    <a:pt x="17023" y="1058"/>
                  </a:cubicBezTo>
                  <a:cubicBezTo>
                    <a:pt x="16955" y="698"/>
                    <a:pt x="16865" y="338"/>
                    <a:pt x="16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853100" y="3122825"/>
              <a:ext cx="419950" cy="129875"/>
            </a:xfrm>
            <a:custGeom>
              <a:rect b="b" l="l" r="r" t="t"/>
              <a:pathLst>
                <a:path extrusionOk="0" h="5195" w="16798">
                  <a:moveTo>
                    <a:pt x="16595" y="0"/>
                  </a:moveTo>
                  <a:cubicBezTo>
                    <a:pt x="16280" y="68"/>
                    <a:pt x="9602" y="1844"/>
                    <a:pt x="9310" y="1912"/>
                  </a:cubicBezTo>
                  <a:cubicBezTo>
                    <a:pt x="7803" y="2249"/>
                    <a:pt x="6454" y="2586"/>
                    <a:pt x="4947" y="2968"/>
                  </a:cubicBezTo>
                  <a:cubicBezTo>
                    <a:pt x="4025" y="3216"/>
                    <a:pt x="3126" y="3508"/>
                    <a:pt x="2137" y="3755"/>
                  </a:cubicBezTo>
                  <a:cubicBezTo>
                    <a:pt x="1732" y="3868"/>
                    <a:pt x="1327" y="3980"/>
                    <a:pt x="720" y="4138"/>
                  </a:cubicBezTo>
                  <a:cubicBezTo>
                    <a:pt x="563" y="4205"/>
                    <a:pt x="270" y="4250"/>
                    <a:pt x="1" y="4340"/>
                  </a:cubicBezTo>
                  <a:lnTo>
                    <a:pt x="248" y="5194"/>
                  </a:lnTo>
                  <a:cubicBezTo>
                    <a:pt x="990" y="5015"/>
                    <a:pt x="1732" y="4857"/>
                    <a:pt x="2362" y="4677"/>
                  </a:cubicBezTo>
                  <a:cubicBezTo>
                    <a:pt x="4768" y="4025"/>
                    <a:pt x="7196" y="3553"/>
                    <a:pt x="9557" y="2968"/>
                  </a:cubicBezTo>
                  <a:cubicBezTo>
                    <a:pt x="9827" y="2901"/>
                    <a:pt x="16528" y="1170"/>
                    <a:pt x="16797" y="1080"/>
                  </a:cubicBezTo>
                  <a:cubicBezTo>
                    <a:pt x="16730" y="720"/>
                    <a:pt x="16663" y="360"/>
                    <a:pt x="165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844100" y="2503325"/>
              <a:ext cx="175975" cy="367125"/>
            </a:xfrm>
            <a:custGeom>
              <a:rect b="b" l="l" r="r" t="t"/>
              <a:pathLst>
                <a:path extrusionOk="0" h="14685" w="7039">
                  <a:moveTo>
                    <a:pt x="2901" y="1"/>
                  </a:moveTo>
                  <a:cubicBezTo>
                    <a:pt x="3239" y="2025"/>
                    <a:pt x="3666" y="4273"/>
                    <a:pt x="4206" y="6252"/>
                  </a:cubicBezTo>
                  <a:cubicBezTo>
                    <a:pt x="5015" y="6409"/>
                    <a:pt x="5780" y="5937"/>
                    <a:pt x="6207" y="5488"/>
                  </a:cubicBezTo>
                  <a:cubicBezTo>
                    <a:pt x="6319" y="5353"/>
                    <a:pt x="6477" y="5083"/>
                    <a:pt x="6724" y="5083"/>
                  </a:cubicBezTo>
                  <a:cubicBezTo>
                    <a:pt x="6791" y="5083"/>
                    <a:pt x="6926" y="5173"/>
                    <a:pt x="6971" y="5263"/>
                  </a:cubicBezTo>
                  <a:cubicBezTo>
                    <a:pt x="7039" y="5488"/>
                    <a:pt x="6836" y="5757"/>
                    <a:pt x="6724" y="5915"/>
                  </a:cubicBezTo>
                  <a:cubicBezTo>
                    <a:pt x="6589" y="6095"/>
                    <a:pt x="6432" y="6275"/>
                    <a:pt x="6252" y="6409"/>
                  </a:cubicBezTo>
                  <a:cubicBezTo>
                    <a:pt x="5757" y="6837"/>
                    <a:pt x="5150" y="7039"/>
                    <a:pt x="4453" y="7084"/>
                  </a:cubicBezTo>
                  <a:cubicBezTo>
                    <a:pt x="4768" y="8276"/>
                    <a:pt x="5015" y="9490"/>
                    <a:pt x="5307" y="10704"/>
                  </a:cubicBezTo>
                  <a:cubicBezTo>
                    <a:pt x="5622" y="11896"/>
                    <a:pt x="5959" y="13088"/>
                    <a:pt x="6139" y="14302"/>
                  </a:cubicBezTo>
                  <a:cubicBezTo>
                    <a:pt x="5667" y="14572"/>
                    <a:pt x="4948" y="14684"/>
                    <a:pt x="4430" y="14662"/>
                  </a:cubicBezTo>
                  <a:cubicBezTo>
                    <a:pt x="3936" y="12098"/>
                    <a:pt x="3868" y="9805"/>
                    <a:pt x="3351" y="7241"/>
                  </a:cubicBezTo>
                  <a:cubicBezTo>
                    <a:pt x="2946" y="8253"/>
                    <a:pt x="2362" y="9288"/>
                    <a:pt x="1485" y="10075"/>
                  </a:cubicBezTo>
                  <a:cubicBezTo>
                    <a:pt x="1350" y="10165"/>
                    <a:pt x="878" y="10479"/>
                    <a:pt x="653" y="10614"/>
                  </a:cubicBezTo>
                  <a:cubicBezTo>
                    <a:pt x="450" y="10727"/>
                    <a:pt x="158" y="10817"/>
                    <a:pt x="91" y="10614"/>
                  </a:cubicBezTo>
                  <a:cubicBezTo>
                    <a:pt x="1" y="10367"/>
                    <a:pt x="293" y="10210"/>
                    <a:pt x="450" y="10120"/>
                  </a:cubicBezTo>
                  <a:cubicBezTo>
                    <a:pt x="990" y="9737"/>
                    <a:pt x="1732" y="9063"/>
                    <a:pt x="2092" y="8591"/>
                  </a:cubicBezTo>
                  <a:cubicBezTo>
                    <a:pt x="2317" y="8298"/>
                    <a:pt x="2542" y="7961"/>
                    <a:pt x="2722" y="7556"/>
                  </a:cubicBezTo>
                  <a:cubicBezTo>
                    <a:pt x="2834" y="7286"/>
                    <a:pt x="2946" y="6972"/>
                    <a:pt x="3036" y="6657"/>
                  </a:cubicBezTo>
                  <a:cubicBezTo>
                    <a:pt x="3059" y="6544"/>
                    <a:pt x="3126" y="6432"/>
                    <a:pt x="3126" y="6342"/>
                  </a:cubicBezTo>
                  <a:cubicBezTo>
                    <a:pt x="3126" y="6252"/>
                    <a:pt x="3059" y="6117"/>
                    <a:pt x="3014" y="5982"/>
                  </a:cubicBezTo>
                  <a:cubicBezTo>
                    <a:pt x="2766" y="5128"/>
                    <a:pt x="2497" y="4183"/>
                    <a:pt x="2227" y="3374"/>
                  </a:cubicBezTo>
                  <a:cubicBezTo>
                    <a:pt x="1890" y="2384"/>
                    <a:pt x="1597" y="1485"/>
                    <a:pt x="1305" y="451"/>
                  </a:cubicBezTo>
                  <a:cubicBezTo>
                    <a:pt x="1777" y="248"/>
                    <a:pt x="2317" y="23"/>
                    <a:pt x="2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849725" y="2504450"/>
              <a:ext cx="208575" cy="373850"/>
            </a:xfrm>
            <a:custGeom>
              <a:rect b="b" l="l" r="r" t="t"/>
              <a:pathLst>
                <a:path extrusionOk="0" h="14954" w="8343">
                  <a:moveTo>
                    <a:pt x="1462" y="23"/>
                  </a:moveTo>
                  <a:cubicBezTo>
                    <a:pt x="1462" y="1"/>
                    <a:pt x="1485" y="23"/>
                    <a:pt x="1485" y="23"/>
                  </a:cubicBezTo>
                  <a:cubicBezTo>
                    <a:pt x="2024" y="2452"/>
                    <a:pt x="2497" y="5038"/>
                    <a:pt x="3194" y="7219"/>
                  </a:cubicBezTo>
                  <a:cubicBezTo>
                    <a:pt x="4071" y="7511"/>
                    <a:pt x="5105" y="7601"/>
                    <a:pt x="6252" y="7466"/>
                  </a:cubicBezTo>
                  <a:cubicBezTo>
                    <a:pt x="6364" y="7376"/>
                    <a:pt x="6409" y="7219"/>
                    <a:pt x="6477" y="7106"/>
                  </a:cubicBezTo>
                  <a:cubicBezTo>
                    <a:pt x="6656" y="6814"/>
                    <a:pt x="6904" y="6567"/>
                    <a:pt x="7129" y="6274"/>
                  </a:cubicBezTo>
                  <a:cubicBezTo>
                    <a:pt x="7196" y="6185"/>
                    <a:pt x="7241" y="6050"/>
                    <a:pt x="7421" y="6072"/>
                  </a:cubicBezTo>
                  <a:cubicBezTo>
                    <a:pt x="7556" y="6185"/>
                    <a:pt x="7443" y="6342"/>
                    <a:pt x="7398" y="6454"/>
                  </a:cubicBezTo>
                  <a:cubicBezTo>
                    <a:pt x="7219" y="6792"/>
                    <a:pt x="6994" y="7151"/>
                    <a:pt x="6701" y="7399"/>
                  </a:cubicBezTo>
                  <a:cubicBezTo>
                    <a:pt x="7129" y="7354"/>
                    <a:pt x="7556" y="7241"/>
                    <a:pt x="8006" y="7129"/>
                  </a:cubicBezTo>
                  <a:cubicBezTo>
                    <a:pt x="8140" y="7106"/>
                    <a:pt x="8275" y="7084"/>
                    <a:pt x="8320" y="7219"/>
                  </a:cubicBezTo>
                  <a:cubicBezTo>
                    <a:pt x="8343" y="7354"/>
                    <a:pt x="8185" y="7421"/>
                    <a:pt x="8051" y="7466"/>
                  </a:cubicBezTo>
                  <a:cubicBezTo>
                    <a:pt x="7623" y="7646"/>
                    <a:pt x="7219" y="7826"/>
                    <a:pt x="6724" y="7916"/>
                  </a:cubicBezTo>
                  <a:cubicBezTo>
                    <a:pt x="6746" y="8028"/>
                    <a:pt x="6881" y="8096"/>
                    <a:pt x="6971" y="8163"/>
                  </a:cubicBezTo>
                  <a:cubicBezTo>
                    <a:pt x="7196" y="8343"/>
                    <a:pt x="7353" y="8456"/>
                    <a:pt x="7601" y="8635"/>
                  </a:cubicBezTo>
                  <a:cubicBezTo>
                    <a:pt x="7691" y="8680"/>
                    <a:pt x="7871" y="8793"/>
                    <a:pt x="7826" y="8905"/>
                  </a:cubicBezTo>
                  <a:cubicBezTo>
                    <a:pt x="7736" y="9040"/>
                    <a:pt x="7556" y="8950"/>
                    <a:pt x="7443" y="8883"/>
                  </a:cubicBezTo>
                  <a:cubicBezTo>
                    <a:pt x="6971" y="8680"/>
                    <a:pt x="6499" y="8411"/>
                    <a:pt x="6207" y="7983"/>
                  </a:cubicBezTo>
                  <a:cubicBezTo>
                    <a:pt x="5127" y="8141"/>
                    <a:pt x="4183" y="8073"/>
                    <a:pt x="3396" y="7826"/>
                  </a:cubicBezTo>
                  <a:cubicBezTo>
                    <a:pt x="3981" y="10097"/>
                    <a:pt x="4588" y="12368"/>
                    <a:pt x="5262" y="14527"/>
                  </a:cubicBezTo>
                  <a:cubicBezTo>
                    <a:pt x="4835" y="14729"/>
                    <a:pt x="4228" y="14909"/>
                    <a:pt x="3733" y="14954"/>
                  </a:cubicBezTo>
                  <a:cubicBezTo>
                    <a:pt x="3463" y="13380"/>
                    <a:pt x="3373" y="11918"/>
                    <a:pt x="3014" y="10277"/>
                  </a:cubicBezTo>
                  <a:cubicBezTo>
                    <a:pt x="2654" y="10794"/>
                    <a:pt x="2182" y="11401"/>
                    <a:pt x="1777" y="11761"/>
                  </a:cubicBezTo>
                  <a:cubicBezTo>
                    <a:pt x="1687" y="11851"/>
                    <a:pt x="1552" y="11986"/>
                    <a:pt x="1372" y="12076"/>
                  </a:cubicBezTo>
                  <a:cubicBezTo>
                    <a:pt x="1215" y="12166"/>
                    <a:pt x="967" y="12256"/>
                    <a:pt x="900" y="12076"/>
                  </a:cubicBezTo>
                  <a:cubicBezTo>
                    <a:pt x="855" y="11896"/>
                    <a:pt x="1057" y="11671"/>
                    <a:pt x="1192" y="11536"/>
                  </a:cubicBezTo>
                  <a:cubicBezTo>
                    <a:pt x="1912" y="10839"/>
                    <a:pt x="2474" y="10142"/>
                    <a:pt x="2699" y="9625"/>
                  </a:cubicBezTo>
                  <a:cubicBezTo>
                    <a:pt x="2744" y="9535"/>
                    <a:pt x="2811" y="9422"/>
                    <a:pt x="2811" y="9355"/>
                  </a:cubicBezTo>
                  <a:cubicBezTo>
                    <a:pt x="2811" y="9265"/>
                    <a:pt x="2766" y="9153"/>
                    <a:pt x="2721" y="9040"/>
                  </a:cubicBezTo>
                  <a:cubicBezTo>
                    <a:pt x="2541" y="8411"/>
                    <a:pt x="2339" y="7669"/>
                    <a:pt x="2182" y="7039"/>
                  </a:cubicBezTo>
                  <a:cubicBezTo>
                    <a:pt x="1575" y="4790"/>
                    <a:pt x="743" y="2564"/>
                    <a:pt x="1" y="586"/>
                  </a:cubicBezTo>
                  <a:cubicBezTo>
                    <a:pt x="180" y="451"/>
                    <a:pt x="428" y="383"/>
                    <a:pt x="675" y="293"/>
                  </a:cubicBezTo>
                  <a:cubicBezTo>
                    <a:pt x="923" y="203"/>
                    <a:pt x="1215" y="91"/>
                    <a:pt x="1462" y="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719875" y="2575300"/>
              <a:ext cx="210825" cy="302450"/>
            </a:xfrm>
            <a:custGeom>
              <a:rect b="b" l="l" r="r" t="t"/>
              <a:pathLst>
                <a:path extrusionOk="0" h="12098" w="8433">
                  <a:moveTo>
                    <a:pt x="5487" y="5374"/>
                  </a:moveTo>
                  <a:cubicBezTo>
                    <a:pt x="6004" y="6116"/>
                    <a:pt x="5824" y="7083"/>
                    <a:pt x="5397" y="7555"/>
                  </a:cubicBezTo>
                  <a:cubicBezTo>
                    <a:pt x="6027" y="7510"/>
                    <a:pt x="6859" y="8028"/>
                    <a:pt x="6634" y="8815"/>
                  </a:cubicBezTo>
                  <a:cubicBezTo>
                    <a:pt x="7038" y="8702"/>
                    <a:pt x="7308" y="8725"/>
                    <a:pt x="7601" y="8860"/>
                  </a:cubicBezTo>
                  <a:cubicBezTo>
                    <a:pt x="7960" y="9017"/>
                    <a:pt x="8343" y="9354"/>
                    <a:pt x="8365" y="9961"/>
                  </a:cubicBezTo>
                  <a:cubicBezTo>
                    <a:pt x="8433" y="11086"/>
                    <a:pt x="7263" y="12030"/>
                    <a:pt x="5869" y="12097"/>
                  </a:cubicBezTo>
                  <a:cubicBezTo>
                    <a:pt x="5464" y="12097"/>
                    <a:pt x="5060" y="12053"/>
                    <a:pt x="4722" y="11963"/>
                  </a:cubicBezTo>
                  <a:cubicBezTo>
                    <a:pt x="3373" y="11558"/>
                    <a:pt x="2204" y="10501"/>
                    <a:pt x="1372" y="9084"/>
                  </a:cubicBezTo>
                  <a:cubicBezTo>
                    <a:pt x="450" y="7533"/>
                    <a:pt x="0" y="5442"/>
                    <a:pt x="203" y="3958"/>
                  </a:cubicBezTo>
                  <a:cubicBezTo>
                    <a:pt x="293" y="3216"/>
                    <a:pt x="495" y="2496"/>
                    <a:pt x="855" y="1889"/>
                  </a:cubicBezTo>
                  <a:cubicBezTo>
                    <a:pt x="1237" y="1282"/>
                    <a:pt x="1754" y="742"/>
                    <a:pt x="2586" y="382"/>
                  </a:cubicBezTo>
                  <a:cubicBezTo>
                    <a:pt x="3463" y="0"/>
                    <a:pt x="4453" y="180"/>
                    <a:pt x="5037" y="495"/>
                  </a:cubicBezTo>
                  <a:cubicBezTo>
                    <a:pt x="5712" y="855"/>
                    <a:pt x="6274" y="1439"/>
                    <a:pt x="6521" y="2406"/>
                  </a:cubicBezTo>
                  <a:cubicBezTo>
                    <a:pt x="6679" y="3058"/>
                    <a:pt x="6589" y="3620"/>
                    <a:pt x="6409" y="4115"/>
                  </a:cubicBezTo>
                  <a:cubicBezTo>
                    <a:pt x="6229" y="4587"/>
                    <a:pt x="5914" y="5014"/>
                    <a:pt x="5487" y="53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808700" y="2579225"/>
              <a:ext cx="122000" cy="298525"/>
            </a:xfrm>
            <a:custGeom>
              <a:rect b="b" l="l" r="r" t="t"/>
              <a:pathLst>
                <a:path extrusionOk="0" h="11941" w="4880">
                  <a:moveTo>
                    <a:pt x="0" y="1"/>
                  </a:moveTo>
                  <a:cubicBezTo>
                    <a:pt x="360" y="113"/>
                    <a:pt x="675" y="293"/>
                    <a:pt x="967" y="540"/>
                  </a:cubicBezTo>
                  <a:cubicBezTo>
                    <a:pt x="1394" y="922"/>
                    <a:pt x="1799" y="1530"/>
                    <a:pt x="1911" y="2339"/>
                  </a:cubicBezTo>
                  <a:cubicBezTo>
                    <a:pt x="2069" y="3418"/>
                    <a:pt x="1552" y="4093"/>
                    <a:pt x="855" y="4723"/>
                  </a:cubicBezTo>
                  <a:cubicBezTo>
                    <a:pt x="675" y="4880"/>
                    <a:pt x="247" y="5150"/>
                    <a:pt x="315" y="5420"/>
                  </a:cubicBezTo>
                  <a:cubicBezTo>
                    <a:pt x="337" y="5532"/>
                    <a:pt x="450" y="5600"/>
                    <a:pt x="540" y="5667"/>
                  </a:cubicBezTo>
                  <a:cubicBezTo>
                    <a:pt x="765" y="5824"/>
                    <a:pt x="967" y="6027"/>
                    <a:pt x="1079" y="6364"/>
                  </a:cubicBezTo>
                  <a:cubicBezTo>
                    <a:pt x="1237" y="6904"/>
                    <a:pt x="1034" y="7308"/>
                    <a:pt x="832" y="7646"/>
                  </a:cubicBezTo>
                  <a:cubicBezTo>
                    <a:pt x="720" y="7781"/>
                    <a:pt x="562" y="7961"/>
                    <a:pt x="630" y="8163"/>
                  </a:cubicBezTo>
                  <a:cubicBezTo>
                    <a:pt x="697" y="8275"/>
                    <a:pt x="877" y="8298"/>
                    <a:pt x="1034" y="8298"/>
                  </a:cubicBezTo>
                  <a:cubicBezTo>
                    <a:pt x="1065" y="8296"/>
                    <a:pt x="1095" y="8296"/>
                    <a:pt x="1124" y="8296"/>
                  </a:cubicBezTo>
                  <a:cubicBezTo>
                    <a:pt x="1576" y="8296"/>
                    <a:pt x="1927" y="8460"/>
                    <a:pt x="2159" y="8882"/>
                  </a:cubicBezTo>
                  <a:cubicBezTo>
                    <a:pt x="2271" y="9085"/>
                    <a:pt x="2271" y="9557"/>
                    <a:pt x="2496" y="9624"/>
                  </a:cubicBezTo>
                  <a:cubicBezTo>
                    <a:pt x="2516" y="9629"/>
                    <a:pt x="2534" y="9632"/>
                    <a:pt x="2552" y="9632"/>
                  </a:cubicBezTo>
                  <a:cubicBezTo>
                    <a:pt x="2697" y="9632"/>
                    <a:pt x="2788" y="9485"/>
                    <a:pt x="2968" y="9445"/>
                  </a:cubicBezTo>
                  <a:cubicBezTo>
                    <a:pt x="2990" y="9442"/>
                    <a:pt x="3012" y="9441"/>
                    <a:pt x="3034" y="9441"/>
                  </a:cubicBezTo>
                  <a:cubicBezTo>
                    <a:pt x="3218" y="9441"/>
                    <a:pt x="3412" y="9519"/>
                    <a:pt x="3553" y="9579"/>
                  </a:cubicBezTo>
                  <a:cubicBezTo>
                    <a:pt x="3665" y="9647"/>
                    <a:pt x="3868" y="9804"/>
                    <a:pt x="3935" y="10052"/>
                  </a:cubicBezTo>
                  <a:cubicBezTo>
                    <a:pt x="4025" y="10389"/>
                    <a:pt x="3755" y="10704"/>
                    <a:pt x="3575" y="10884"/>
                  </a:cubicBezTo>
                  <a:cubicBezTo>
                    <a:pt x="3351" y="11086"/>
                    <a:pt x="3013" y="11311"/>
                    <a:pt x="2608" y="11423"/>
                  </a:cubicBezTo>
                  <a:cubicBezTo>
                    <a:pt x="2290" y="11517"/>
                    <a:pt x="1940" y="11564"/>
                    <a:pt x="1637" y="11564"/>
                  </a:cubicBezTo>
                  <a:cubicBezTo>
                    <a:pt x="1577" y="11564"/>
                    <a:pt x="1518" y="11562"/>
                    <a:pt x="1462" y="11558"/>
                  </a:cubicBezTo>
                  <a:cubicBezTo>
                    <a:pt x="1102" y="11558"/>
                    <a:pt x="810" y="11536"/>
                    <a:pt x="427" y="11491"/>
                  </a:cubicBezTo>
                  <a:lnTo>
                    <a:pt x="405" y="11491"/>
                  </a:lnTo>
                  <a:cubicBezTo>
                    <a:pt x="652" y="11626"/>
                    <a:pt x="900" y="11716"/>
                    <a:pt x="1169" y="11806"/>
                  </a:cubicBezTo>
                  <a:cubicBezTo>
                    <a:pt x="1507" y="11896"/>
                    <a:pt x="1911" y="11940"/>
                    <a:pt x="2316" y="11940"/>
                  </a:cubicBezTo>
                  <a:cubicBezTo>
                    <a:pt x="3710" y="11873"/>
                    <a:pt x="4880" y="10929"/>
                    <a:pt x="4812" y="9804"/>
                  </a:cubicBezTo>
                  <a:cubicBezTo>
                    <a:pt x="4790" y="9197"/>
                    <a:pt x="4407" y="8860"/>
                    <a:pt x="4048" y="8703"/>
                  </a:cubicBezTo>
                  <a:cubicBezTo>
                    <a:pt x="3882" y="8626"/>
                    <a:pt x="3723" y="8586"/>
                    <a:pt x="3543" y="8586"/>
                  </a:cubicBezTo>
                  <a:cubicBezTo>
                    <a:pt x="3405" y="8586"/>
                    <a:pt x="3256" y="8609"/>
                    <a:pt x="3081" y="8658"/>
                  </a:cubicBezTo>
                  <a:cubicBezTo>
                    <a:pt x="3296" y="7902"/>
                    <a:pt x="2539" y="7396"/>
                    <a:pt x="1921" y="7396"/>
                  </a:cubicBezTo>
                  <a:cubicBezTo>
                    <a:pt x="1895" y="7396"/>
                    <a:pt x="1869" y="7397"/>
                    <a:pt x="1844" y="7398"/>
                  </a:cubicBezTo>
                  <a:cubicBezTo>
                    <a:pt x="2271" y="6926"/>
                    <a:pt x="2451" y="5959"/>
                    <a:pt x="1934" y="5217"/>
                  </a:cubicBezTo>
                  <a:cubicBezTo>
                    <a:pt x="2361" y="4857"/>
                    <a:pt x="2676" y="4430"/>
                    <a:pt x="2856" y="3958"/>
                  </a:cubicBezTo>
                  <a:cubicBezTo>
                    <a:pt x="3036" y="3463"/>
                    <a:pt x="3126" y="2901"/>
                    <a:pt x="2968" y="2249"/>
                  </a:cubicBezTo>
                  <a:cubicBezTo>
                    <a:pt x="2721" y="1282"/>
                    <a:pt x="2159" y="698"/>
                    <a:pt x="1484" y="338"/>
                  </a:cubicBezTo>
                  <a:cubicBezTo>
                    <a:pt x="1102" y="135"/>
                    <a:pt x="5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769350" y="2691100"/>
              <a:ext cx="85450" cy="31500"/>
            </a:xfrm>
            <a:custGeom>
              <a:rect b="b" l="l" r="r" t="t"/>
              <a:pathLst>
                <a:path extrusionOk="0" h="1260" w="3418">
                  <a:moveTo>
                    <a:pt x="495" y="113"/>
                  </a:moveTo>
                  <a:cubicBezTo>
                    <a:pt x="675" y="0"/>
                    <a:pt x="810" y="203"/>
                    <a:pt x="945" y="293"/>
                  </a:cubicBezTo>
                  <a:cubicBezTo>
                    <a:pt x="1327" y="540"/>
                    <a:pt x="1844" y="675"/>
                    <a:pt x="2384" y="765"/>
                  </a:cubicBezTo>
                  <a:cubicBezTo>
                    <a:pt x="2564" y="787"/>
                    <a:pt x="2743" y="832"/>
                    <a:pt x="2901" y="832"/>
                  </a:cubicBezTo>
                  <a:cubicBezTo>
                    <a:pt x="3036" y="832"/>
                    <a:pt x="3373" y="742"/>
                    <a:pt x="3395" y="877"/>
                  </a:cubicBezTo>
                  <a:cubicBezTo>
                    <a:pt x="3418" y="1035"/>
                    <a:pt x="3081" y="1057"/>
                    <a:pt x="3013" y="1057"/>
                  </a:cubicBezTo>
                  <a:cubicBezTo>
                    <a:pt x="2901" y="1080"/>
                    <a:pt x="2721" y="1035"/>
                    <a:pt x="2608" y="1012"/>
                  </a:cubicBezTo>
                  <a:cubicBezTo>
                    <a:pt x="2316" y="990"/>
                    <a:pt x="2069" y="1035"/>
                    <a:pt x="1754" y="1057"/>
                  </a:cubicBezTo>
                  <a:cubicBezTo>
                    <a:pt x="1349" y="1080"/>
                    <a:pt x="900" y="1169"/>
                    <a:pt x="427" y="1214"/>
                  </a:cubicBezTo>
                  <a:cubicBezTo>
                    <a:pt x="315" y="1214"/>
                    <a:pt x="68" y="1259"/>
                    <a:pt x="45" y="1147"/>
                  </a:cubicBezTo>
                  <a:cubicBezTo>
                    <a:pt x="0" y="967"/>
                    <a:pt x="675" y="922"/>
                    <a:pt x="787" y="900"/>
                  </a:cubicBezTo>
                  <a:cubicBezTo>
                    <a:pt x="1124" y="832"/>
                    <a:pt x="1327" y="810"/>
                    <a:pt x="1619" y="810"/>
                  </a:cubicBezTo>
                  <a:cubicBezTo>
                    <a:pt x="1642" y="810"/>
                    <a:pt x="1642" y="810"/>
                    <a:pt x="1664" y="810"/>
                  </a:cubicBezTo>
                  <a:cubicBezTo>
                    <a:pt x="1327" y="720"/>
                    <a:pt x="1012" y="540"/>
                    <a:pt x="697" y="360"/>
                  </a:cubicBezTo>
                  <a:cubicBezTo>
                    <a:pt x="607" y="315"/>
                    <a:pt x="472" y="248"/>
                    <a:pt x="495" y="11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793525" y="2766975"/>
              <a:ext cx="58475" cy="38250"/>
            </a:xfrm>
            <a:custGeom>
              <a:rect b="b" l="l" r="r" t="t"/>
              <a:pathLst>
                <a:path extrusionOk="0" h="1530" w="2339">
                  <a:moveTo>
                    <a:pt x="2339" y="46"/>
                  </a:moveTo>
                  <a:cubicBezTo>
                    <a:pt x="2226" y="226"/>
                    <a:pt x="2001" y="316"/>
                    <a:pt x="1799" y="428"/>
                  </a:cubicBezTo>
                  <a:cubicBezTo>
                    <a:pt x="1304" y="743"/>
                    <a:pt x="787" y="1035"/>
                    <a:pt x="337" y="1372"/>
                  </a:cubicBezTo>
                  <a:cubicBezTo>
                    <a:pt x="247" y="1417"/>
                    <a:pt x="135" y="1530"/>
                    <a:pt x="45" y="1417"/>
                  </a:cubicBezTo>
                  <a:cubicBezTo>
                    <a:pt x="0" y="1305"/>
                    <a:pt x="112" y="1260"/>
                    <a:pt x="180" y="1193"/>
                  </a:cubicBezTo>
                  <a:cubicBezTo>
                    <a:pt x="495" y="900"/>
                    <a:pt x="944" y="608"/>
                    <a:pt x="1417" y="361"/>
                  </a:cubicBezTo>
                  <a:cubicBezTo>
                    <a:pt x="1641" y="271"/>
                    <a:pt x="1866" y="158"/>
                    <a:pt x="2069" y="68"/>
                  </a:cubicBezTo>
                  <a:cubicBezTo>
                    <a:pt x="2159" y="46"/>
                    <a:pt x="2271" y="1"/>
                    <a:pt x="233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834550" y="2799025"/>
              <a:ext cx="55125" cy="51175"/>
            </a:xfrm>
            <a:custGeom>
              <a:rect b="b" l="l" r="r" t="t"/>
              <a:pathLst>
                <a:path extrusionOk="0" h="2047" w="2205">
                  <a:moveTo>
                    <a:pt x="2204" y="45"/>
                  </a:moveTo>
                  <a:cubicBezTo>
                    <a:pt x="2204" y="248"/>
                    <a:pt x="2024" y="383"/>
                    <a:pt x="1889" y="518"/>
                  </a:cubicBezTo>
                  <a:cubicBezTo>
                    <a:pt x="1574" y="855"/>
                    <a:pt x="1350" y="1282"/>
                    <a:pt x="1080" y="1709"/>
                  </a:cubicBezTo>
                  <a:cubicBezTo>
                    <a:pt x="1012" y="1799"/>
                    <a:pt x="832" y="2047"/>
                    <a:pt x="743" y="1844"/>
                  </a:cubicBezTo>
                  <a:cubicBezTo>
                    <a:pt x="675" y="1754"/>
                    <a:pt x="832" y="1485"/>
                    <a:pt x="877" y="1395"/>
                  </a:cubicBezTo>
                  <a:cubicBezTo>
                    <a:pt x="945" y="1237"/>
                    <a:pt x="1035" y="1125"/>
                    <a:pt x="1102" y="990"/>
                  </a:cubicBezTo>
                  <a:cubicBezTo>
                    <a:pt x="877" y="1080"/>
                    <a:pt x="518" y="1260"/>
                    <a:pt x="248" y="1282"/>
                  </a:cubicBezTo>
                  <a:cubicBezTo>
                    <a:pt x="158" y="1305"/>
                    <a:pt x="68" y="1305"/>
                    <a:pt x="45" y="1237"/>
                  </a:cubicBezTo>
                  <a:cubicBezTo>
                    <a:pt x="0" y="1080"/>
                    <a:pt x="383" y="1057"/>
                    <a:pt x="563" y="990"/>
                  </a:cubicBezTo>
                  <a:cubicBezTo>
                    <a:pt x="877" y="855"/>
                    <a:pt x="1282" y="653"/>
                    <a:pt x="1530" y="473"/>
                  </a:cubicBezTo>
                  <a:cubicBezTo>
                    <a:pt x="1597" y="405"/>
                    <a:pt x="1687" y="315"/>
                    <a:pt x="1777" y="248"/>
                  </a:cubicBezTo>
                  <a:cubicBezTo>
                    <a:pt x="1867" y="158"/>
                    <a:pt x="1957" y="113"/>
                    <a:pt x="2024" y="45"/>
                  </a:cubicBezTo>
                  <a:cubicBezTo>
                    <a:pt x="2069" y="0"/>
                    <a:pt x="2137" y="0"/>
                    <a:pt x="2204" y="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6"/>
            <p:cNvSpPr/>
            <p:nvPr/>
          </p:nvSpPr>
          <p:spPr>
            <a:xfrm>
              <a:off x="953725" y="2510650"/>
              <a:ext cx="201825" cy="313125"/>
            </a:xfrm>
            <a:custGeom>
              <a:rect b="b" l="l" r="r" t="t"/>
              <a:pathLst>
                <a:path extrusionOk="0" h="12525" w="8073">
                  <a:moveTo>
                    <a:pt x="2609" y="5869"/>
                  </a:moveTo>
                  <a:cubicBezTo>
                    <a:pt x="2541" y="6746"/>
                    <a:pt x="3148" y="7511"/>
                    <a:pt x="3756" y="7713"/>
                  </a:cubicBezTo>
                  <a:cubicBezTo>
                    <a:pt x="3193" y="7983"/>
                    <a:pt x="2721" y="8837"/>
                    <a:pt x="3306" y="9422"/>
                  </a:cubicBezTo>
                  <a:cubicBezTo>
                    <a:pt x="2901" y="9512"/>
                    <a:pt x="2676" y="9669"/>
                    <a:pt x="2496" y="9917"/>
                  </a:cubicBezTo>
                  <a:cubicBezTo>
                    <a:pt x="2249" y="10254"/>
                    <a:pt x="2092" y="10726"/>
                    <a:pt x="2339" y="11266"/>
                  </a:cubicBezTo>
                  <a:cubicBezTo>
                    <a:pt x="2834" y="12278"/>
                    <a:pt x="4340" y="12525"/>
                    <a:pt x="5577" y="11895"/>
                  </a:cubicBezTo>
                  <a:cubicBezTo>
                    <a:pt x="5937" y="11715"/>
                    <a:pt x="6252" y="11468"/>
                    <a:pt x="6499" y="11221"/>
                  </a:cubicBezTo>
                  <a:cubicBezTo>
                    <a:pt x="7488" y="10209"/>
                    <a:pt x="7983" y="8725"/>
                    <a:pt x="8028" y="7083"/>
                  </a:cubicBezTo>
                  <a:cubicBezTo>
                    <a:pt x="8073" y="5262"/>
                    <a:pt x="7443" y="3216"/>
                    <a:pt x="6544" y="2024"/>
                  </a:cubicBezTo>
                  <a:cubicBezTo>
                    <a:pt x="6072" y="1417"/>
                    <a:pt x="5554" y="900"/>
                    <a:pt x="4947" y="540"/>
                  </a:cubicBezTo>
                  <a:cubicBezTo>
                    <a:pt x="4318" y="203"/>
                    <a:pt x="3621" y="0"/>
                    <a:pt x="2699" y="68"/>
                  </a:cubicBezTo>
                  <a:cubicBezTo>
                    <a:pt x="1732" y="180"/>
                    <a:pt x="967" y="832"/>
                    <a:pt x="608" y="1394"/>
                  </a:cubicBezTo>
                  <a:cubicBezTo>
                    <a:pt x="203" y="2024"/>
                    <a:pt x="0" y="2811"/>
                    <a:pt x="270" y="3778"/>
                  </a:cubicBezTo>
                  <a:cubicBezTo>
                    <a:pt x="428" y="4430"/>
                    <a:pt x="787" y="4857"/>
                    <a:pt x="1192" y="5195"/>
                  </a:cubicBezTo>
                  <a:cubicBezTo>
                    <a:pt x="1574" y="5532"/>
                    <a:pt x="2069" y="5734"/>
                    <a:pt x="2609" y="586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6"/>
            <p:cNvSpPr/>
            <p:nvPr/>
          </p:nvSpPr>
          <p:spPr>
            <a:xfrm>
              <a:off x="953725" y="2519650"/>
              <a:ext cx="175425" cy="297000"/>
            </a:xfrm>
            <a:custGeom>
              <a:rect b="b" l="l" r="r" t="t"/>
              <a:pathLst>
                <a:path extrusionOk="0" h="11880" w="7017">
                  <a:moveTo>
                    <a:pt x="1754" y="0"/>
                  </a:moveTo>
                  <a:cubicBezTo>
                    <a:pt x="1237" y="270"/>
                    <a:pt x="855" y="675"/>
                    <a:pt x="608" y="1012"/>
                  </a:cubicBezTo>
                  <a:cubicBezTo>
                    <a:pt x="203" y="1664"/>
                    <a:pt x="0" y="2451"/>
                    <a:pt x="270" y="3418"/>
                  </a:cubicBezTo>
                  <a:cubicBezTo>
                    <a:pt x="428" y="4048"/>
                    <a:pt x="787" y="4497"/>
                    <a:pt x="1192" y="4835"/>
                  </a:cubicBezTo>
                  <a:cubicBezTo>
                    <a:pt x="1574" y="5172"/>
                    <a:pt x="2069" y="5374"/>
                    <a:pt x="2609" y="5509"/>
                  </a:cubicBezTo>
                  <a:cubicBezTo>
                    <a:pt x="2541" y="6386"/>
                    <a:pt x="3148" y="7151"/>
                    <a:pt x="3756" y="7353"/>
                  </a:cubicBezTo>
                  <a:cubicBezTo>
                    <a:pt x="3193" y="7623"/>
                    <a:pt x="2721" y="8477"/>
                    <a:pt x="3306" y="9062"/>
                  </a:cubicBezTo>
                  <a:cubicBezTo>
                    <a:pt x="2901" y="9152"/>
                    <a:pt x="2676" y="9309"/>
                    <a:pt x="2496" y="9557"/>
                  </a:cubicBezTo>
                  <a:cubicBezTo>
                    <a:pt x="2249" y="9894"/>
                    <a:pt x="2092" y="10366"/>
                    <a:pt x="2339" y="10906"/>
                  </a:cubicBezTo>
                  <a:cubicBezTo>
                    <a:pt x="2652" y="11546"/>
                    <a:pt x="3369" y="11880"/>
                    <a:pt x="4167" y="11880"/>
                  </a:cubicBezTo>
                  <a:cubicBezTo>
                    <a:pt x="4631" y="11880"/>
                    <a:pt x="5122" y="11767"/>
                    <a:pt x="5577" y="11535"/>
                  </a:cubicBezTo>
                  <a:cubicBezTo>
                    <a:pt x="5937" y="11355"/>
                    <a:pt x="6252" y="11108"/>
                    <a:pt x="6499" y="10861"/>
                  </a:cubicBezTo>
                  <a:cubicBezTo>
                    <a:pt x="6701" y="10658"/>
                    <a:pt x="6859" y="10456"/>
                    <a:pt x="7016" y="10231"/>
                  </a:cubicBezTo>
                  <a:lnTo>
                    <a:pt x="7016" y="10231"/>
                  </a:lnTo>
                  <a:cubicBezTo>
                    <a:pt x="6701" y="10456"/>
                    <a:pt x="6431" y="10613"/>
                    <a:pt x="6139" y="10793"/>
                  </a:cubicBezTo>
                  <a:cubicBezTo>
                    <a:pt x="5847" y="10973"/>
                    <a:pt x="5465" y="11153"/>
                    <a:pt x="5082" y="11243"/>
                  </a:cubicBezTo>
                  <a:cubicBezTo>
                    <a:pt x="4884" y="11274"/>
                    <a:pt x="4691" y="11291"/>
                    <a:pt x="4511" y="11291"/>
                  </a:cubicBezTo>
                  <a:cubicBezTo>
                    <a:pt x="4304" y="11291"/>
                    <a:pt x="4115" y="11269"/>
                    <a:pt x="3958" y="11220"/>
                  </a:cubicBezTo>
                  <a:cubicBezTo>
                    <a:pt x="3711" y="11175"/>
                    <a:pt x="3328" y="11041"/>
                    <a:pt x="3238" y="10681"/>
                  </a:cubicBezTo>
                  <a:cubicBezTo>
                    <a:pt x="3171" y="10456"/>
                    <a:pt x="3283" y="10209"/>
                    <a:pt x="3351" y="10096"/>
                  </a:cubicBezTo>
                  <a:cubicBezTo>
                    <a:pt x="3441" y="9961"/>
                    <a:pt x="3598" y="9759"/>
                    <a:pt x="3778" y="9691"/>
                  </a:cubicBezTo>
                  <a:cubicBezTo>
                    <a:pt x="3825" y="9676"/>
                    <a:pt x="3870" y="9671"/>
                    <a:pt x="3913" y="9671"/>
                  </a:cubicBezTo>
                  <a:cubicBezTo>
                    <a:pt x="3978" y="9671"/>
                    <a:pt x="4038" y="9682"/>
                    <a:pt x="4096" y="9682"/>
                  </a:cubicBezTo>
                  <a:cubicBezTo>
                    <a:pt x="4165" y="9682"/>
                    <a:pt x="4230" y="9667"/>
                    <a:pt x="4295" y="9601"/>
                  </a:cubicBezTo>
                  <a:cubicBezTo>
                    <a:pt x="4453" y="9444"/>
                    <a:pt x="4205" y="9039"/>
                    <a:pt x="4205" y="8792"/>
                  </a:cubicBezTo>
                  <a:cubicBezTo>
                    <a:pt x="4205" y="8297"/>
                    <a:pt x="4475" y="7960"/>
                    <a:pt x="4902" y="7735"/>
                  </a:cubicBezTo>
                  <a:cubicBezTo>
                    <a:pt x="5037" y="7668"/>
                    <a:pt x="5195" y="7555"/>
                    <a:pt x="5172" y="7420"/>
                  </a:cubicBezTo>
                  <a:cubicBezTo>
                    <a:pt x="5172" y="7218"/>
                    <a:pt x="4925" y="7151"/>
                    <a:pt x="4767" y="7061"/>
                  </a:cubicBezTo>
                  <a:cubicBezTo>
                    <a:pt x="4408" y="6881"/>
                    <a:pt x="4048" y="6611"/>
                    <a:pt x="3935" y="6071"/>
                  </a:cubicBezTo>
                  <a:cubicBezTo>
                    <a:pt x="3846" y="5711"/>
                    <a:pt x="3935" y="5442"/>
                    <a:pt x="4048" y="5194"/>
                  </a:cubicBezTo>
                  <a:cubicBezTo>
                    <a:pt x="4093" y="5104"/>
                    <a:pt x="4160" y="4992"/>
                    <a:pt x="4115" y="4857"/>
                  </a:cubicBezTo>
                  <a:cubicBezTo>
                    <a:pt x="4048" y="4610"/>
                    <a:pt x="3553" y="4587"/>
                    <a:pt x="3306" y="4520"/>
                  </a:cubicBezTo>
                  <a:cubicBezTo>
                    <a:pt x="2384" y="4317"/>
                    <a:pt x="1619" y="4003"/>
                    <a:pt x="1237" y="2968"/>
                  </a:cubicBezTo>
                  <a:cubicBezTo>
                    <a:pt x="922" y="2204"/>
                    <a:pt x="990" y="1484"/>
                    <a:pt x="1170" y="944"/>
                  </a:cubicBezTo>
                  <a:cubicBezTo>
                    <a:pt x="1305" y="585"/>
                    <a:pt x="1485" y="270"/>
                    <a:pt x="1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1022300" y="2606200"/>
              <a:ext cx="78175" cy="55675"/>
            </a:xfrm>
            <a:custGeom>
              <a:rect b="b" l="l" r="r" t="t"/>
              <a:pathLst>
                <a:path extrusionOk="0" h="2227" w="3127">
                  <a:moveTo>
                    <a:pt x="2182" y="1"/>
                  </a:moveTo>
                  <a:cubicBezTo>
                    <a:pt x="1979" y="1"/>
                    <a:pt x="1979" y="226"/>
                    <a:pt x="1890" y="383"/>
                  </a:cubicBezTo>
                  <a:cubicBezTo>
                    <a:pt x="1665" y="788"/>
                    <a:pt x="1282" y="1170"/>
                    <a:pt x="855" y="1485"/>
                  </a:cubicBezTo>
                  <a:cubicBezTo>
                    <a:pt x="720" y="1597"/>
                    <a:pt x="585" y="1732"/>
                    <a:pt x="450" y="1800"/>
                  </a:cubicBezTo>
                  <a:cubicBezTo>
                    <a:pt x="338" y="1867"/>
                    <a:pt x="1" y="1957"/>
                    <a:pt x="46" y="2092"/>
                  </a:cubicBezTo>
                  <a:cubicBezTo>
                    <a:pt x="91" y="2227"/>
                    <a:pt x="405" y="2115"/>
                    <a:pt x="450" y="2070"/>
                  </a:cubicBezTo>
                  <a:cubicBezTo>
                    <a:pt x="563" y="2025"/>
                    <a:pt x="698" y="1890"/>
                    <a:pt x="788" y="1845"/>
                  </a:cubicBezTo>
                  <a:cubicBezTo>
                    <a:pt x="1035" y="1665"/>
                    <a:pt x="1260" y="1575"/>
                    <a:pt x="1552" y="1440"/>
                  </a:cubicBezTo>
                  <a:cubicBezTo>
                    <a:pt x="1935" y="1260"/>
                    <a:pt x="2339" y="1125"/>
                    <a:pt x="2789" y="923"/>
                  </a:cubicBezTo>
                  <a:cubicBezTo>
                    <a:pt x="2901" y="878"/>
                    <a:pt x="3126" y="788"/>
                    <a:pt x="3081" y="675"/>
                  </a:cubicBezTo>
                  <a:cubicBezTo>
                    <a:pt x="3036" y="518"/>
                    <a:pt x="2429" y="788"/>
                    <a:pt x="2317" y="833"/>
                  </a:cubicBezTo>
                  <a:cubicBezTo>
                    <a:pt x="2002" y="945"/>
                    <a:pt x="1800" y="1035"/>
                    <a:pt x="1552" y="1170"/>
                  </a:cubicBezTo>
                  <a:cubicBezTo>
                    <a:pt x="1530" y="1170"/>
                    <a:pt x="1530" y="1170"/>
                    <a:pt x="1530" y="1193"/>
                  </a:cubicBezTo>
                  <a:cubicBezTo>
                    <a:pt x="1755" y="945"/>
                    <a:pt x="1957" y="630"/>
                    <a:pt x="2137" y="316"/>
                  </a:cubicBezTo>
                  <a:cubicBezTo>
                    <a:pt x="2182" y="226"/>
                    <a:pt x="2272" y="113"/>
                    <a:pt x="21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1052100" y="2700650"/>
              <a:ext cx="66925" cy="10150"/>
            </a:xfrm>
            <a:custGeom>
              <a:rect b="b" l="l" r="r" t="t"/>
              <a:pathLst>
                <a:path extrusionOk="0" h="406" w="2677">
                  <a:moveTo>
                    <a:pt x="0" y="180"/>
                  </a:moveTo>
                  <a:cubicBezTo>
                    <a:pt x="180" y="293"/>
                    <a:pt x="428" y="270"/>
                    <a:pt x="653" y="270"/>
                  </a:cubicBezTo>
                  <a:cubicBezTo>
                    <a:pt x="1237" y="293"/>
                    <a:pt x="1844" y="315"/>
                    <a:pt x="2406" y="360"/>
                  </a:cubicBezTo>
                  <a:cubicBezTo>
                    <a:pt x="2496" y="360"/>
                    <a:pt x="2654" y="405"/>
                    <a:pt x="2676" y="270"/>
                  </a:cubicBezTo>
                  <a:cubicBezTo>
                    <a:pt x="2654" y="158"/>
                    <a:pt x="2541" y="158"/>
                    <a:pt x="2451" y="135"/>
                  </a:cubicBezTo>
                  <a:cubicBezTo>
                    <a:pt x="2024" y="23"/>
                    <a:pt x="1485" y="0"/>
                    <a:pt x="945" y="23"/>
                  </a:cubicBezTo>
                  <a:cubicBezTo>
                    <a:pt x="720" y="45"/>
                    <a:pt x="450" y="68"/>
                    <a:pt x="248" y="90"/>
                  </a:cubicBezTo>
                  <a:cubicBezTo>
                    <a:pt x="158" y="90"/>
                    <a:pt x="45" y="113"/>
                    <a:pt x="0" y="1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1035225" y="2747300"/>
              <a:ext cx="61875" cy="31500"/>
            </a:xfrm>
            <a:custGeom>
              <a:rect b="b" l="l" r="r" t="t"/>
              <a:pathLst>
                <a:path extrusionOk="0" h="1260" w="2475">
                  <a:moveTo>
                    <a:pt x="1" y="181"/>
                  </a:moveTo>
                  <a:cubicBezTo>
                    <a:pt x="91" y="361"/>
                    <a:pt x="316" y="383"/>
                    <a:pt x="496" y="451"/>
                  </a:cubicBezTo>
                  <a:cubicBezTo>
                    <a:pt x="945" y="585"/>
                    <a:pt x="1350" y="833"/>
                    <a:pt x="1777" y="1080"/>
                  </a:cubicBezTo>
                  <a:cubicBezTo>
                    <a:pt x="1890" y="1125"/>
                    <a:pt x="2160" y="1260"/>
                    <a:pt x="2160" y="1035"/>
                  </a:cubicBezTo>
                  <a:cubicBezTo>
                    <a:pt x="2160" y="923"/>
                    <a:pt x="1890" y="765"/>
                    <a:pt x="1822" y="698"/>
                  </a:cubicBezTo>
                  <a:cubicBezTo>
                    <a:pt x="1665" y="608"/>
                    <a:pt x="1552" y="540"/>
                    <a:pt x="1418" y="473"/>
                  </a:cubicBezTo>
                  <a:cubicBezTo>
                    <a:pt x="1642" y="428"/>
                    <a:pt x="2047" y="406"/>
                    <a:pt x="2294" y="316"/>
                  </a:cubicBezTo>
                  <a:cubicBezTo>
                    <a:pt x="2384" y="293"/>
                    <a:pt x="2474" y="226"/>
                    <a:pt x="2452" y="158"/>
                  </a:cubicBezTo>
                  <a:cubicBezTo>
                    <a:pt x="2407" y="1"/>
                    <a:pt x="2070" y="158"/>
                    <a:pt x="1890" y="203"/>
                  </a:cubicBezTo>
                  <a:cubicBezTo>
                    <a:pt x="1530" y="248"/>
                    <a:pt x="1103" y="248"/>
                    <a:pt x="788" y="226"/>
                  </a:cubicBezTo>
                  <a:cubicBezTo>
                    <a:pt x="698" y="203"/>
                    <a:pt x="586" y="158"/>
                    <a:pt x="473" y="136"/>
                  </a:cubicBezTo>
                  <a:cubicBezTo>
                    <a:pt x="338" y="136"/>
                    <a:pt x="248" y="113"/>
                    <a:pt x="136" y="91"/>
                  </a:cubicBezTo>
                  <a:cubicBezTo>
                    <a:pt x="91" y="91"/>
                    <a:pt x="23" y="91"/>
                    <a:pt x="1" y="18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56"/>
          <p:cNvGrpSpPr/>
          <p:nvPr/>
        </p:nvGrpSpPr>
        <p:grpSpPr>
          <a:xfrm>
            <a:off x="1240050" y="3483825"/>
            <a:ext cx="1118150" cy="979850"/>
            <a:chOff x="5957375" y="2413950"/>
            <a:chExt cx="1118150" cy="979850"/>
          </a:xfrm>
        </p:grpSpPr>
        <p:sp>
          <p:nvSpPr>
            <p:cNvPr id="910" name="Google Shape;910;p56"/>
            <p:cNvSpPr/>
            <p:nvPr/>
          </p:nvSpPr>
          <p:spPr>
            <a:xfrm>
              <a:off x="5957375" y="2422400"/>
              <a:ext cx="1118150" cy="971400"/>
            </a:xfrm>
            <a:custGeom>
              <a:rect b="b" l="l" r="r" t="t"/>
              <a:pathLst>
                <a:path extrusionOk="0" h="38856" w="44726">
                  <a:moveTo>
                    <a:pt x="21452" y="2788"/>
                  </a:moveTo>
                  <a:cubicBezTo>
                    <a:pt x="21205" y="3643"/>
                    <a:pt x="20980" y="4497"/>
                    <a:pt x="20755" y="5442"/>
                  </a:cubicBezTo>
                  <a:cubicBezTo>
                    <a:pt x="20553" y="6296"/>
                    <a:pt x="20126" y="7443"/>
                    <a:pt x="20463" y="8365"/>
                  </a:cubicBezTo>
                  <a:cubicBezTo>
                    <a:pt x="20688" y="9017"/>
                    <a:pt x="21542" y="9354"/>
                    <a:pt x="22329" y="9646"/>
                  </a:cubicBezTo>
                  <a:cubicBezTo>
                    <a:pt x="24308" y="10366"/>
                    <a:pt x="26332" y="10838"/>
                    <a:pt x="28490" y="11355"/>
                  </a:cubicBezTo>
                  <a:cubicBezTo>
                    <a:pt x="29008" y="11490"/>
                    <a:pt x="29480" y="11625"/>
                    <a:pt x="29930" y="11490"/>
                  </a:cubicBezTo>
                  <a:cubicBezTo>
                    <a:pt x="30762" y="11220"/>
                    <a:pt x="31031" y="9736"/>
                    <a:pt x="31256" y="8972"/>
                  </a:cubicBezTo>
                  <a:cubicBezTo>
                    <a:pt x="31594" y="7938"/>
                    <a:pt x="31908" y="7038"/>
                    <a:pt x="32178" y="6049"/>
                  </a:cubicBezTo>
                  <a:cubicBezTo>
                    <a:pt x="34629" y="6633"/>
                    <a:pt x="36608" y="7398"/>
                    <a:pt x="38789" y="8095"/>
                  </a:cubicBezTo>
                  <a:cubicBezTo>
                    <a:pt x="39891" y="8432"/>
                    <a:pt x="41015" y="8769"/>
                    <a:pt x="41959" y="9219"/>
                  </a:cubicBezTo>
                  <a:cubicBezTo>
                    <a:pt x="42971" y="9714"/>
                    <a:pt x="43691" y="10321"/>
                    <a:pt x="44163" y="11333"/>
                  </a:cubicBezTo>
                  <a:cubicBezTo>
                    <a:pt x="44658" y="12412"/>
                    <a:pt x="44725" y="13761"/>
                    <a:pt x="44613" y="15065"/>
                  </a:cubicBezTo>
                  <a:cubicBezTo>
                    <a:pt x="44276" y="19000"/>
                    <a:pt x="42904" y="22014"/>
                    <a:pt x="41870" y="25274"/>
                  </a:cubicBezTo>
                  <a:cubicBezTo>
                    <a:pt x="41195" y="27433"/>
                    <a:pt x="40453" y="29614"/>
                    <a:pt x="39778" y="31817"/>
                  </a:cubicBezTo>
                  <a:cubicBezTo>
                    <a:pt x="39126" y="33998"/>
                    <a:pt x="38249" y="36247"/>
                    <a:pt x="37035" y="37709"/>
                  </a:cubicBezTo>
                  <a:cubicBezTo>
                    <a:pt x="36698" y="38113"/>
                    <a:pt x="36361" y="38451"/>
                    <a:pt x="35843" y="38653"/>
                  </a:cubicBezTo>
                  <a:cubicBezTo>
                    <a:pt x="35304" y="38855"/>
                    <a:pt x="34629" y="38833"/>
                    <a:pt x="33932" y="38720"/>
                  </a:cubicBezTo>
                  <a:cubicBezTo>
                    <a:pt x="32763" y="38518"/>
                    <a:pt x="31616" y="38158"/>
                    <a:pt x="30537" y="37821"/>
                  </a:cubicBezTo>
                  <a:cubicBezTo>
                    <a:pt x="28243" y="37146"/>
                    <a:pt x="26174" y="36539"/>
                    <a:pt x="23926" y="35820"/>
                  </a:cubicBezTo>
                  <a:cubicBezTo>
                    <a:pt x="19586" y="34448"/>
                    <a:pt x="15291" y="33032"/>
                    <a:pt x="10929" y="31570"/>
                  </a:cubicBezTo>
                  <a:cubicBezTo>
                    <a:pt x="8815" y="30850"/>
                    <a:pt x="6522" y="30243"/>
                    <a:pt x="4408" y="29434"/>
                  </a:cubicBezTo>
                  <a:cubicBezTo>
                    <a:pt x="2384" y="28647"/>
                    <a:pt x="248" y="27702"/>
                    <a:pt x="91" y="25139"/>
                  </a:cubicBezTo>
                  <a:cubicBezTo>
                    <a:pt x="1" y="23767"/>
                    <a:pt x="293" y="22486"/>
                    <a:pt x="563" y="21294"/>
                  </a:cubicBezTo>
                  <a:cubicBezTo>
                    <a:pt x="855" y="20125"/>
                    <a:pt x="1238" y="19023"/>
                    <a:pt x="1552" y="17966"/>
                  </a:cubicBezTo>
                  <a:cubicBezTo>
                    <a:pt x="2564" y="14638"/>
                    <a:pt x="3576" y="11400"/>
                    <a:pt x="4566" y="8050"/>
                  </a:cubicBezTo>
                  <a:cubicBezTo>
                    <a:pt x="4858" y="7061"/>
                    <a:pt x="5285" y="5914"/>
                    <a:pt x="5690" y="4879"/>
                  </a:cubicBezTo>
                  <a:cubicBezTo>
                    <a:pt x="6072" y="3890"/>
                    <a:pt x="6477" y="2856"/>
                    <a:pt x="7061" y="1911"/>
                  </a:cubicBezTo>
                  <a:cubicBezTo>
                    <a:pt x="7601" y="1034"/>
                    <a:pt x="8343" y="157"/>
                    <a:pt x="9602" y="45"/>
                  </a:cubicBezTo>
                  <a:cubicBezTo>
                    <a:pt x="10164" y="0"/>
                    <a:pt x="10772" y="67"/>
                    <a:pt x="11334" y="135"/>
                  </a:cubicBezTo>
                  <a:cubicBezTo>
                    <a:pt x="12953" y="337"/>
                    <a:pt x="14369" y="810"/>
                    <a:pt x="15718" y="1214"/>
                  </a:cubicBezTo>
                  <a:cubicBezTo>
                    <a:pt x="17652" y="1821"/>
                    <a:pt x="19496" y="2249"/>
                    <a:pt x="21452" y="27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6389125" y="2860300"/>
              <a:ext cx="120300" cy="114700"/>
            </a:xfrm>
            <a:custGeom>
              <a:rect b="b" l="l" r="r" t="t"/>
              <a:pathLst>
                <a:path extrusionOk="0" h="4588" w="4812">
                  <a:moveTo>
                    <a:pt x="1754" y="1777"/>
                  </a:moveTo>
                  <a:cubicBezTo>
                    <a:pt x="2294" y="1957"/>
                    <a:pt x="2878" y="2092"/>
                    <a:pt x="3395" y="2294"/>
                  </a:cubicBezTo>
                  <a:cubicBezTo>
                    <a:pt x="3553" y="2069"/>
                    <a:pt x="3598" y="1732"/>
                    <a:pt x="3710" y="1417"/>
                  </a:cubicBezTo>
                  <a:cubicBezTo>
                    <a:pt x="3800" y="1192"/>
                    <a:pt x="3913" y="765"/>
                    <a:pt x="4227" y="720"/>
                  </a:cubicBezTo>
                  <a:cubicBezTo>
                    <a:pt x="4452" y="675"/>
                    <a:pt x="4767" y="855"/>
                    <a:pt x="4790" y="1102"/>
                  </a:cubicBezTo>
                  <a:cubicBezTo>
                    <a:pt x="4812" y="1372"/>
                    <a:pt x="4587" y="1799"/>
                    <a:pt x="4497" y="2092"/>
                  </a:cubicBezTo>
                  <a:cubicBezTo>
                    <a:pt x="4272" y="2676"/>
                    <a:pt x="4047" y="3283"/>
                    <a:pt x="3823" y="3913"/>
                  </a:cubicBezTo>
                  <a:cubicBezTo>
                    <a:pt x="3710" y="4250"/>
                    <a:pt x="3553" y="4588"/>
                    <a:pt x="3260" y="4588"/>
                  </a:cubicBezTo>
                  <a:cubicBezTo>
                    <a:pt x="2608" y="4588"/>
                    <a:pt x="2811" y="3711"/>
                    <a:pt x="3081" y="3193"/>
                  </a:cubicBezTo>
                  <a:cubicBezTo>
                    <a:pt x="2653" y="2946"/>
                    <a:pt x="2114" y="2766"/>
                    <a:pt x="1574" y="2631"/>
                  </a:cubicBezTo>
                  <a:cubicBezTo>
                    <a:pt x="1282" y="3014"/>
                    <a:pt x="1462" y="3801"/>
                    <a:pt x="877" y="3801"/>
                  </a:cubicBezTo>
                  <a:cubicBezTo>
                    <a:pt x="0" y="3823"/>
                    <a:pt x="697" y="2204"/>
                    <a:pt x="877" y="1687"/>
                  </a:cubicBezTo>
                  <a:cubicBezTo>
                    <a:pt x="967" y="1417"/>
                    <a:pt x="1079" y="1147"/>
                    <a:pt x="1169" y="877"/>
                  </a:cubicBezTo>
                  <a:cubicBezTo>
                    <a:pt x="1282" y="518"/>
                    <a:pt x="1304" y="203"/>
                    <a:pt x="1462" y="90"/>
                  </a:cubicBezTo>
                  <a:cubicBezTo>
                    <a:pt x="1619" y="0"/>
                    <a:pt x="1934" y="45"/>
                    <a:pt x="2046" y="180"/>
                  </a:cubicBezTo>
                  <a:cubicBezTo>
                    <a:pt x="2226" y="450"/>
                    <a:pt x="2046" y="810"/>
                    <a:pt x="1979" y="990"/>
                  </a:cubicBezTo>
                  <a:cubicBezTo>
                    <a:pt x="1889" y="1305"/>
                    <a:pt x="1866" y="1507"/>
                    <a:pt x="1754" y="17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6503800" y="2891225"/>
              <a:ext cx="102325" cy="115250"/>
            </a:xfrm>
            <a:custGeom>
              <a:rect b="b" l="l" r="r" t="t"/>
              <a:pathLst>
                <a:path extrusionOk="0" h="4610" w="4093">
                  <a:moveTo>
                    <a:pt x="990" y="23"/>
                  </a:moveTo>
                  <a:cubicBezTo>
                    <a:pt x="1169" y="0"/>
                    <a:pt x="1417" y="68"/>
                    <a:pt x="1462" y="315"/>
                  </a:cubicBezTo>
                  <a:cubicBezTo>
                    <a:pt x="1507" y="517"/>
                    <a:pt x="1304" y="922"/>
                    <a:pt x="1237" y="1169"/>
                  </a:cubicBezTo>
                  <a:cubicBezTo>
                    <a:pt x="1079" y="1664"/>
                    <a:pt x="810" y="2406"/>
                    <a:pt x="1079" y="2946"/>
                  </a:cubicBezTo>
                  <a:cubicBezTo>
                    <a:pt x="1124" y="3013"/>
                    <a:pt x="1259" y="3238"/>
                    <a:pt x="1484" y="3261"/>
                  </a:cubicBezTo>
                  <a:cubicBezTo>
                    <a:pt x="1911" y="3283"/>
                    <a:pt x="2271" y="2676"/>
                    <a:pt x="2474" y="2249"/>
                  </a:cubicBezTo>
                  <a:cubicBezTo>
                    <a:pt x="2698" y="1799"/>
                    <a:pt x="2766" y="1012"/>
                    <a:pt x="3216" y="1012"/>
                  </a:cubicBezTo>
                  <a:cubicBezTo>
                    <a:pt x="4093" y="1012"/>
                    <a:pt x="3440" y="2406"/>
                    <a:pt x="3238" y="2788"/>
                  </a:cubicBezTo>
                  <a:cubicBezTo>
                    <a:pt x="2901" y="3463"/>
                    <a:pt x="2001" y="4610"/>
                    <a:pt x="877" y="4025"/>
                  </a:cubicBezTo>
                  <a:cubicBezTo>
                    <a:pt x="382" y="3778"/>
                    <a:pt x="0" y="3058"/>
                    <a:pt x="68" y="2204"/>
                  </a:cubicBezTo>
                  <a:cubicBezTo>
                    <a:pt x="113" y="1844"/>
                    <a:pt x="292" y="1259"/>
                    <a:pt x="382" y="1012"/>
                  </a:cubicBezTo>
                  <a:cubicBezTo>
                    <a:pt x="472" y="697"/>
                    <a:pt x="630" y="90"/>
                    <a:pt x="990" y="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6578000" y="2927200"/>
              <a:ext cx="129875" cy="118075"/>
            </a:xfrm>
            <a:custGeom>
              <a:rect b="b" l="l" r="r" t="t"/>
              <a:pathLst>
                <a:path extrusionOk="0" h="4723" w="5195">
                  <a:moveTo>
                    <a:pt x="2856" y="1867"/>
                  </a:moveTo>
                  <a:cubicBezTo>
                    <a:pt x="3283" y="1709"/>
                    <a:pt x="3620" y="1057"/>
                    <a:pt x="4115" y="967"/>
                  </a:cubicBezTo>
                  <a:cubicBezTo>
                    <a:pt x="5194" y="832"/>
                    <a:pt x="4655" y="2429"/>
                    <a:pt x="4542" y="3081"/>
                  </a:cubicBezTo>
                  <a:cubicBezTo>
                    <a:pt x="4430" y="3665"/>
                    <a:pt x="4452" y="4655"/>
                    <a:pt x="3958" y="4700"/>
                  </a:cubicBezTo>
                  <a:cubicBezTo>
                    <a:pt x="3733" y="4722"/>
                    <a:pt x="3463" y="4655"/>
                    <a:pt x="3418" y="4340"/>
                  </a:cubicBezTo>
                  <a:cubicBezTo>
                    <a:pt x="3351" y="4070"/>
                    <a:pt x="3531" y="3665"/>
                    <a:pt x="3576" y="3351"/>
                  </a:cubicBezTo>
                  <a:cubicBezTo>
                    <a:pt x="3643" y="3013"/>
                    <a:pt x="3688" y="2699"/>
                    <a:pt x="3733" y="2406"/>
                  </a:cubicBezTo>
                  <a:cubicBezTo>
                    <a:pt x="3396" y="2564"/>
                    <a:pt x="3058" y="3081"/>
                    <a:pt x="2564" y="3036"/>
                  </a:cubicBezTo>
                  <a:cubicBezTo>
                    <a:pt x="1912" y="2946"/>
                    <a:pt x="2046" y="2024"/>
                    <a:pt x="1822" y="1462"/>
                  </a:cubicBezTo>
                  <a:cubicBezTo>
                    <a:pt x="1597" y="1799"/>
                    <a:pt x="1484" y="2181"/>
                    <a:pt x="1304" y="2654"/>
                  </a:cubicBezTo>
                  <a:cubicBezTo>
                    <a:pt x="1215" y="2878"/>
                    <a:pt x="990" y="3643"/>
                    <a:pt x="585" y="3620"/>
                  </a:cubicBezTo>
                  <a:cubicBezTo>
                    <a:pt x="0" y="3598"/>
                    <a:pt x="248" y="3013"/>
                    <a:pt x="405" y="2519"/>
                  </a:cubicBezTo>
                  <a:cubicBezTo>
                    <a:pt x="630" y="1934"/>
                    <a:pt x="945" y="967"/>
                    <a:pt x="1215" y="517"/>
                  </a:cubicBezTo>
                  <a:cubicBezTo>
                    <a:pt x="1372" y="270"/>
                    <a:pt x="1732" y="0"/>
                    <a:pt x="2091" y="135"/>
                  </a:cubicBezTo>
                  <a:cubicBezTo>
                    <a:pt x="2339" y="225"/>
                    <a:pt x="2474" y="607"/>
                    <a:pt x="2586" y="900"/>
                  </a:cubicBezTo>
                  <a:cubicBezTo>
                    <a:pt x="2699" y="1237"/>
                    <a:pt x="2766" y="1484"/>
                    <a:pt x="2856" y="18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6693800" y="2969925"/>
              <a:ext cx="96700" cy="116950"/>
            </a:xfrm>
            <a:custGeom>
              <a:rect b="b" l="l" r="r" t="t"/>
              <a:pathLst>
                <a:path extrusionOk="0" h="4678" w="3868">
                  <a:moveTo>
                    <a:pt x="2924" y="3126"/>
                  </a:moveTo>
                  <a:cubicBezTo>
                    <a:pt x="2519" y="2856"/>
                    <a:pt x="1934" y="2788"/>
                    <a:pt x="1417" y="2631"/>
                  </a:cubicBezTo>
                  <a:cubicBezTo>
                    <a:pt x="1012" y="2743"/>
                    <a:pt x="922" y="3485"/>
                    <a:pt x="428" y="3463"/>
                  </a:cubicBezTo>
                  <a:cubicBezTo>
                    <a:pt x="270" y="3463"/>
                    <a:pt x="68" y="3306"/>
                    <a:pt x="45" y="3126"/>
                  </a:cubicBezTo>
                  <a:cubicBezTo>
                    <a:pt x="0" y="2788"/>
                    <a:pt x="338" y="2519"/>
                    <a:pt x="562" y="2249"/>
                  </a:cubicBezTo>
                  <a:cubicBezTo>
                    <a:pt x="922" y="1844"/>
                    <a:pt x="1529" y="1214"/>
                    <a:pt x="1979" y="832"/>
                  </a:cubicBezTo>
                  <a:cubicBezTo>
                    <a:pt x="2294" y="585"/>
                    <a:pt x="2924" y="0"/>
                    <a:pt x="3441" y="360"/>
                  </a:cubicBezTo>
                  <a:cubicBezTo>
                    <a:pt x="3778" y="630"/>
                    <a:pt x="3845" y="1529"/>
                    <a:pt x="3868" y="2046"/>
                  </a:cubicBezTo>
                  <a:cubicBezTo>
                    <a:pt x="3868" y="2339"/>
                    <a:pt x="3845" y="2968"/>
                    <a:pt x="3823" y="3553"/>
                  </a:cubicBezTo>
                  <a:cubicBezTo>
                    <a:pt x="3823" y="4115"/>
                    <a:pt x="3845" y="4632"/>
                    <a:pt x="3396" y="4655"/>
                  </a:cubicBezTo>
                  <a:cubicBezTo>
                    <a:pt x="2744" y="4677"/>
                    <a:pt x="2901" y="3868"/>
                    <a:pt x="2924" y="3126"/>
                  </a:cubicBezTo>
                  <a:close/>
                  <a:moveTo>
                    <a:pt x="2114" y="1934"/>
                  </a:moveTo>
                  <a:cubicBezTo>
                    <a:pt x="2406" y="2001"/>
                    <a:pt x="2699" y="2069"/>
                    <a:pt x="2946" y="2159"/>
                  </a:cubicBezTo>
                  <a:cubicBezTo>
                    <a:pt x="2879" y="1911"/>
                    <a:pt x="2946" y="1529"/>
                    <a:pt x="2834" y="1349"/>
                  </a:cubicBezTo>
                  <a:cubicBezTo>
                    <a:pt x="2609" y="1552"/>
                    <a:pt x="2339" y="1732"/>
                    <a:pt x="2114" y="19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6"/>
            <p:cNvSpPr/>
            <p:nvPr/>
          </p:nvSpPr>
          <p:spPr>
            <a:xfrm>
              <a:off x="6799475" y="2996900"/>
              <a:ext cx="107400" cy="105700"/>
            </a:xfrm>
            <a:custGeom>
              <a:rect b="b" l="l" r="r" t="t"/>
              <a:pathLst>
                <a:path extrusionOk="0" h="4228" w="4296">
                  <a:moveTo>
                    <a:pt x="2811" y="2541"/>
                  </a:moveTo>
                  <a:cubicBezTo>
                    <a:pt x="3126" y="2227"/>
                    <a:pt x="3171" y="990"/>
                    <a:pt x="3778" y="990"/>
                  </a:cubicBezTo>
                  <a:cubicBezTo>
                    <a:pt x="3958" y="990"/>
                    <a:pt x="4206" y="1125"/>
                    <a:pt x="4251" y="1350"/>
                  </a:cubicBezTo>
                  <a:cubicBezTo>
                    <a:pt x="4295" y="1574"/>
                    <a:pt x="4116" y="1912"/>
                    <a:pt x="4026" y="2114"/>
                  </a:cubicBezTo>
                  <a:cubicBezTo>
                    <a:pt x="3958" y="2294"/>
                    <a:pt x="3823" y="2541"/>
                    <a:pt x="3733" y="2789"/>
                  </a:cubicBezTo>
                  <a:cubicBezTo>
                    <a:pt x="3508" y="3396"/>
                    <a:pt x="3396" y="4228"/>
                    <a:pt x="2766" y="4205"/>
                  </a:cubicBezTo>
                  <a:cubicBezTo>
                    <a:pt x="2339" y="4183"/>
                    <a:pt x="2182" y="3598"/>
                    <a:pt x="2047" y="3193"/>
                  </a:cubicBezTo>
                  <a:cubicBezTo>
                    <a:pt x="1912" y="2766"/>
                    <a:pt x="1822" y="2361"/>
                    <a:pt x="1642" y="1912"/>
                  </a:cubicBezTo>
                  <a:cubicBezTo>
                    <a:pt x="1327" y="2249"/>
                    <a:pt x="1372" y="3621"/>
                    <a:pt x="765" y="3643"/>
                  </a:cubicBezTo>
                  <a:cubicBezTo>
                    <a:pt x="1" y="3666"/>
                    <a:pt x="540" y="2406"/>
                    <a:pt x="675" y="1934"/>
                  </a:cubicBezTo>
                  <a:cubicBezTo>
                    <a:pt x="855" y="1305"/>
                    <a:pt x="1125" y="0"/>
                    <a:pt x="1934" y="630"/>
                  </a:cubicBezTo>
                  <a:cubicBezTo>
                    <a:pt x="2182" y="810"/>
                    <a:pt x="2362" y="1237"/>
                    <a:pt x="2474" y="1507"/>
                  </a:cubicBezTo>
                  <a:cubicBezTo>
                    <a:pt x="2609" y="1844"/>
                    <a:pt x="2699" y="2159"/>
                    <a:pt x="2811" y="254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p:nvPr/>
          </p:nvSpPr>
          <p:spPr>
            <a:xfrm>
              <a:off x="6362125" y="2976100"/>
              <a:ext cx="93350" cy="106825"/>
            </a:xfrm>
            <a:custGeom>
              <a:rect b="b" l="l" r="r" t="t"/>
              <a:pathLst>
                <a:path extrusionOk="0" h="4273" w="3734">
                  <a:moveTo>
                    <a:pt x="1687" y="158"/>
                  </a:moveTo>
                  <a:cubicBezTo>
                    <a:pt x="2856" y="0"/>
                    <a:pt x="3733" y="967"/>
                    <a:pt x="3711" y="2024"/>
                  </a:cubicBezTo>
                  <a:cubicBezTo>
                    <a:pt x="3666" y="3621"/>
                    <a:pt x="1934" y="4273"/>
                    <a:pt x="855" y="3441"/>
                  </a:cubicBezTo>
                  <a:cubicBezTo>
                    <a:pt x="1" y="2766"/>
                    <a:pt x="23" y="1192"/>
                    <a:pt x="833" y="518"/>
                  </a:cubicBezTo>
                  <a:cubicBezTo>
                    <a:pt x="1058" y="338"/>
                    <a:pt x="1260" y="225"/>
                    <a:pt x="1687" y="158"/>
                  </a:cubicBezTo>
                  <a:close/>
                  <a:moveTo>
                    <a:pt x="1170" y="1552"/>
                  </a:moveTo>
                  <a:cubicBezTo>
                    <a:pt x="923" y="2227"/>
                    <a:pt x="1350" y="2811"/>
                    <a:pt x="1822" y="2879"/>
                  </a:cubicBezTo>
                  <a:cubicBezTo>
                    <a:pt x="3036" y="3036"/>
                    <a:pt x="3104" y="922"/>
                    <a:pt x="1800" y="1057"/>
                  </a:cubicBezTo>
                  <a:cubicBezTo>
                    <a:pt x="1777" y="1057"/>
                    <a:pt x="1777" y="1102"/>
                    <a:pt x="1777" y="1102"/>
                  </a:cubicBezTo>
                  <a:cubicBezTo>
                    <a:pt x="1485" y="1147"/>
                    <a:pt x="1260" y="1350"/>
                    <a:pt x="1170" y="155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p:nvPr/>
          </p:nvSpPr>
          <p:spPr>
            <a:xfrm>
              <a:off x="6454875" y="2996900"/>
              <a:ext cx="108525" cy="113575"/>
            </a:xfrm>
            <a:custGeom>
              <a:rect b="b" l="l" r="r" t="t"/>
              <a:pathLst>
                <a:path extrusionOk="0" h="4543" w="4341">
                  <a:moveTo>
                    <a:pt x="2542" y="2991"/>
                  </a:moveTo>
                  <a:cubicBezTo>
                    <a:pt x="2609" y="3328"/>
                    <a:pt x="3509" y="3553"/>
                    <a:pt x="3554" y="4025"/>
                  </a:cubicBezTo>
                  <a:cubicBezTo>
                    <a:pt x="3576" y="4318"/>
                    <a:pt x="3374" y="4520"/>
                    <a:pt x="3126" y="4543"/>
                  </a:cubicBezTo>
                  <a:cubicBezTo>
                    <a:pt x="2767" y="4543"/>
                    <a:pt x="2384" y="4115"/>
                    <a:pt x="2070" y="3868"/>
                  </a:cubicBezTo>
                  <a:cubicBezTo>
                    <a:pt x="1732" y="3553"/>
                    <a:pt x="1462" y="3283"/>
                    <a:pt x="1148" y="3126"/>
                  </a:cubicBezTo>
                  <a:cubicBezTo>
                    <a:pt x="1035" y="3396"/>
                    <a:pt x="1035" y="3778"/>
                    <a:pt x="765" y="3891"/>
                  </a:cubicBezTo>
                  <a:cubicBezTo>
                    <a:pt x="653" y="3891"/>
                    <a:pt x="541" y="3891"/>
                    <a:pt x="428" y="3891"/>
                  </a:cubicBezTo>
                  <a:cubicBezTo>
                    <a:pt x="1" y="3598"/>
                    <a:pt x="338" y="2631"/>
                    <a:pt x="473" y="2114"/>
                  </a:cubicBezTo>
                  <a:cubicBezTo>
                    <a:pt x="608" y="1619"/>
                    <a:pt x="720" y="1125"/>
                    <a:pt x="923" y="810"/>
                  </a:cubicBezTo>
                  <a:cubicBezTo>
                    <a:pt x="1507" y="0"/>
                    <a:pt x="3194" y="518"/>
                    <a:pt x="3689" y="1125"/>
                  </a:cubicBezTo>
                  <a:cubicBezTo>
                    <a:pt x="4341" y="1912"/>
                    <a:pt x="3689" y="2946"/>
                    <a:pt x="2542" y="2991"/>
                  </a:cubicBezTo>
                  <a:close/>
                  <a:moveTo>
                    <a:pt x="1777" y="1327"/>
                  </a:moveTo>
                  <a:cubicBezTo>
                    <a:pt x="1575" y="1462"/>
                    <a:pt x="1530" y="1754"/>
                    <a:pt x="1440" y="2024"/>
                  </a:cubicBezTo>
                  <a:cubicBezTo>
                    <a:pt x="2002" y="2092"/>
                    <a:pt x="2789" y="2182"/>
                    <a:pt x="3014" y="1799"/>
                  </a:cubicBezTo>
                  <a:cubicBezTo>
                    <a:pt x="2767" y="1485"/>
                    <a:pt x="2339" y="1327"/>
                    <a:pt x="1777" y="132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6545950" y="3037375"/>
              <a:ext cx="109650" cy="127075"/>
            </a:xfrm>
            <a:custGeom>
              <a:rect b="b" l="l" r="r" t="t"/>
              <a:pathLst>
                <a:path extrusionOk="0" h="5083" w="4386">
                  <a:moveTo>
                    <a:pt x="2901" y="3148"/>
                  </a:moveTo>
                  <a:cubicBezTo>
                    <a:pt x="2474" y="2901"/>
                    <a:pt x="2024" y="2991"/>
                    <a:pt x="2024" y="2541"/>
                  </a:cubicBezTo>
                  <a:cubicBezTo>
                    <a:pt x="2024" y="1979"/>
                    <a:pt x="2631" y="2182"/>
                    <a:pt x="3059" y="2294"/>
                  </a:cubicBezTo>
                  <a:cubicBezTo>
                    <a:pt x="3486" y="2429"/>
                    <a:pt x="4093" y="2496"/>
                    <a:pt x="4250" y="2879"/>
                  </a:cubicBezTo>
                  <a:cubicBezTo>
                    <a:pt x="4385" y="3283"/>
                    <a:pt x="4183" y="3823"/>
                    <a:pt x="4115" y="4138"/>
                  </a:cubicBezTo>
                  <a:cubicBezTo>
                    <a:pt x="4048" y="4430"/>
                    <a:pt x="4003" y="5015"/>
                    <a:pt x="3576" y="5060"/>
                  </a:cubicBezTo>
                  <a:cubicBezTo>
                    <a:pt x="3014" y="5082"/>
                    <a:pt x="2991" y="4498"/>
                    <a:pt x="3194" y="4048"/>
                  </a:cubicBezTo>
                  <a:cubicBezTo>
                    <a:pt x="2856" y="4070"/>
                    <a:pt x="2654" y="4183"/>
                    <a:pt x="2182" y="4115"/>
                  </a:cubicBezTo>
                  <a:cubicBezTo>
                    <a:pt x="518" y="3890"/>
                    <a:pt x="1" y="1687"/>
                    <a:pt x="1215" y="630"/>
                  </a:cubicBezTo>
                  <a:cubicBezTo>
                    <a:pt x="1665" y="270"/>
                    <a:pt x="2609" y="0"/>
                    <a:pt x="3351" y="383"/>
                  </a:cubicBezTo>
                  <a:cubicBezTo>
                    <a:pt x="3621" y="518"/>
                    <a:pt x="4273" y="1035"/>
                    <a:pt x="4250" y="1462"/>
                  </a:cubicBezTo>
                  <a:cubicBezTo>
                    <a:pt x="4228" y="1687"/>
                    <a:pt x="4048" y="1912"/>
                    <a:pt x="3756" y="1912"/>
                  </a:cubicBezTo>
                  <a:cubicBezTo>
                    <a:pt x="3351" y="1889"/>
                    <a:pt x="3216" y="1282"/>
                    <a:pt x="2811" y="1170"/>
                  </a:cubicBezTo>
                  <a:cubicBezTo>
                    <a:pt x="2047" y="900"/>
                    <a:pt x="1462" y="1529"/>
                    <a:pt x="1462" y="2159"/>
                  </a:cubicBezTo>
                  <a:cubicBezTo>
                    <a:pt x="1440" y="2811"/>
                    <a:pt x="2024" y="3418"/>
                    <a:pt x="2901" y="314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6656700" y="3082350"/>
              <a:ext cx="109075" cy="110750"/>
            </a:xfrm>
            <a:custGeom>
              <a:rect b="b" l="l" r="r" t="t"/>
              <a:pathLst>
                <a:path extrusionOk="0" h="4430" w="4363">
                  <a:moveTo>
                    <a:pt x="3216" y="3261"/>
                  </a:moveTo>
                  <a:cubicBezTo>
                    <a:pt x="2654" y="2991"/>
                    <a:pt x="2002" y="2789"/>
                    <a:pt x="1372" y="2564"/>
                  </a:cubicBezTo>
                  <a:cubicBezTo>
                    <a:pt x="877" y="2744"/>
                    <a:pt x="945" y="3351"/>
                    <a:pt x="472" y="3351"/>
                  </a:cubicBezTo>
                  <a:cubicBezTo>
                    <a:pt x="315" y="3351"/>
                    <a:pt x="90" y="3193"/>
                    <a:pt x="68" y="3036"/>
                  </a:cubicBezTo>
                  <a:cubicBezTo>
                    <a:pt x="0" y="2654"/>
                    <a:pt x="338" y="2384"/>
                    <a:pt x="562" y="2114"/>
                  </a:cubicBezTo>
                  <a:cubicBezTo>
                    <a:pt x="1170" y="1417"/>
                    <a:pt x="1889" y="585"/>
                    <a:pt x="2744" y="203"/>
                  </a:cubicBezTo>
                  <a:cubicBezTo>
                    <a:pt x="3171" y="0"/>
                    <a:pt x="3665" y="383"/>
                    <a:pt x="3823" y="675"/>
                  </a:cubicBezTo>
                  <a:cubicBezTo>
                    <a:pt x="4138" y="1215"/>
                    <a:pt x="4093" y="2114"/>
                    <a:pt x="4115" y="2654"/>
                  </a:cubicBezTo>
                  <a:cubicBezTo>
                    <a:pt x="4138" y="3126"/>
                    <a:pt x="4363" y="4430"/>
                    <a:pt x="3688" y="4430"/>
                  </a:cubicBezTo>
                  <a:cubicBezTo>
                    <a:pt x="3171" y="4430"/>
                    <a:pt x="3216" y="3823"/>
                    <a:pt x="3216" y="3261"/>
                  </a:cubicBezTo>
                  <a:close/>
                  <a:moveTo>
                    <a:pt x="2024" y="1889"/>
                  </a:moveTo>
                  <a:cubicBezTo>
                    <a:pt x="2429" y="1979"/>
                    <a:pt x="2789" y="2136"/>
                    <a:pt x="3171" y="2271"/>
                  </a:cubicBezTo>
                  <a:cubicBezTo>
                    <a:pt x="3126" y="1844"/>
                    <a:pt x="3171" y="1349"/>
                    <a:pt x="2968" y="1102"/>
                  </a:cubicBezTo>
                  <a:cubicBezTo>
                    <a:pt x="2609" y="1327"/>
                    <a:pt x="2294" y="1574"/>
                    <a:pt x="2024" y="18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6765200" y="3114375"/>
              <a:ext cx="118075" cy="116975"/>
            </a:xfrm>
            <a:custGeom>
              <a:rect b="b" l="l" r="r" t="t"/>
              <a:pathLst>
                <a:path extrusionOk="0" h="4679" w="4723">
                  <a:moveTo>
                    <a:pt x="3036" y="2812"/>
                  </a:moveTo>
                  <a:cubicBezTo>
                    <a:pt x="3350" y="2407"/>
                    <a:pt x="3193" y="878"/>
                    <a:pt x="3980" y="945"/>
                  </a:cubicBezTo>
                  <a:cubicBezTo>
                    <a:pt x="4722" y="1013"/>
                    <a:pt x="4160" y="2227"/>
                    <a:pt x="4025" y="2722"/>
                  </a:cubicBezTo>
                  <a:cubicBezTo>
                    <a:pt x="3868" y="3261"/>
                    <a:pt x="3800" y="3779"/>
                    <a:pt x="3643" y="4116"/>
                  </a:cubicBezTo>
                  <a:cubicBezTo>
                    <a:pt x="3530" y="4408"/>
                    <a:pt x="3283" y="4678"/>
                    <a:pt x="2923" y="4611"/>
                  </a:cubicBezTo>
                  <a:cubicBezTo>
                    <a:pt x="2473" y="4543"/>
                    <a:pt x="2316" y="3599"/>
                    <a:pt x="2204" y="3239"/>
                  </a:cubicBezTo>
                  <a:cubicBezTo>
                    <a:pt x="2024" y="2722"/>
                    <a:pt x="1844" y="2272"/>
                    <a:pt x="1664" y="1710"/>
                  </a:cubicBezTo>
                  <a:cubicBezTo>
                    <a:pt x="1529" y="1957"/>
                    <a:pt x="1439" y="2340"/>
                    <a:pt x="1282" y="2767"/>
                  </a:cubicBezTo>
                  <a:cubicBezTo>
                    <a:pt x="1124" y="3216"/>
                    <a:pt x="1102" y="3846"/>
                    <a:pt x="472" y="3734"/>
                  </a:cubicBezTo>
                  <a:cubicBezTo>
                    <a:pt x="0" y="3419"/>
                    <a:pt x="517" y="2384"/>
                    <a:pt x="652" y="1845"/>
                  </a:cubicBezTo>
                  <a:cubicBezTo>
                    <a:pt x="742" y="1575"/>
                    <a:pt x="810" y="1328"/>
                    <a:pt x="877" y="1080"/>
                  </a:cubicBezTo>
                  <a:cubicBezTo>
                    <a:pt x="1034" y="608"/>
                    <a:pt x="1259" y="1"/>
                    <a:pt x="1889" y="338"/>
                  </a:cubicBezTo>
                  <a:cubicBezTo>
                    <a:pt x="2518" y="676"/>
                    <a:pt x="2676" y="2205"/>
                    <a:pt x="3036" y="28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6094550" y="2769225"/>
              <a:ext cx="236675" cy="251300"/>
            </a:xfrm>
            <a:custGeom>
              <a:rect b="b" l="l" r="r" t="t"/>
              <a:pathLst>
                <a:path extrusionOk="0" h="10052" w="9467">
                  <a:moveTo>
                    <a:pt x="6701" y="3756"/>
                  </a:moveTo>
                  <a:cubicBezTo>
                    <a:pt x="7173" y="3913"/>
                    <a:pt x="7713" y="4048"/>
                    <a:pt x="8298" y="4228"/>
                  </a:cubicBezTo>
                  <a:cubicBezTo>
                    <a:pt x="8725" y="4363"/>
                    <a:pt x="9310" y="4543"/>
                    <a:pt x="9400" y="4948"/>
                  </a:cubicBezTo>
                  <a:cubicBezTo>
                    <a:pt x="9467" y="5352"/>
                    <a:pt x="9287" y="6094"/>
                    <a:pt x="9175" y="6387"/>
                  </a:cubicBezTo>
                  <a:cubicBezTo>
                    <a:pt x="9040" y="6679"/>
                    <a:pt x="8927" y="7309"/>
                    <a:pt x="8545" y="7399"/>
                  </a:cubicBezTo>
                  <a:cubicBezTo>
                    <a:pt x="8140" y="7466"/>
                    <a:pt x="7578" y="7219"/>
                    <a:pt x="7196" y="7106"/>
                  </a:cubicBezTo>
                  <a:cubicBezTo>
                    <a:pt x="6814" y="7016"/>
                    <a:pt x="6431" y="6926"/>
                    <a:pt x="6027" y="6836"/>
                  </a:cubicBezTo>
                  <a:cubicBezTo>
                    <a:pt x="5779" y="7848"/>
                    <a:pt x="5689" y="9332"/>
                    <a:pt x="4835" y="9715"/>
                  </a:cubicBezTo>
                  <a:cubicBezTo>
                    <a:pt x="4115" y="10052"/>
                    <a:pt x="2609" y="9827"/>
                    <a:pt x="2406" y="9175"/>
                  </a:cubicBezTo>
                  <a:cubicBezTo>
                    <a:pt x="2249" y="8680"/>
                    <a:pt x="2474" y="8118"/>
                    <a:pt x="2586" y="7668"/>
                  </a:cubicBezTo>
                  <a:cubicBezTo>
                    <a:pt x="2721" y="7174"/>
                    <a:pt x="2811" y="6746"/>
                    <a:pt x="2924" y="6274"/>
                  </a:cubicBezTo>
                  <a:cubicBezTo>
                    <a:pt x="2474" y="6162"/>
                    <a:pt x="1957" y="6072"/>
                    <a:pt x="1440" y="5937"/>
                  </a:cubicBezTo>
                  <a:cubicBezTo>
                    <a:pt x="967" y="5825"/>
                    <a:pt x="383" y="5712"/>
                    <a:pt x="225" y="5352"/>
                  </a:cubicBezTo>
                  <a:cubicBezTo>
                    <a:pt x="0" y="4858"/>
                    <a:pt x="270" y="4273"/>
                    <a:pt x="428" y="3846"/>
                  </a:cubicBezTo>
                  <a:cubicBezTo>
                    <a:pt x="563" y="3464"/>
                    <a:pt x="742" y="2901"/>
                    <a:pt x="1147" y="2766"/>
                  </a:cubicBezTo>
                  <a:cubicBezTo>
                    <a:pt x="1552" y="2632"/>
                    <a:pt x="2092" y="2834"/>
                    <a:pt x="2474" y="2901"/>
                  </a:cubicBezTo>
                  <a:cubicBezTo>
                    <a:pt x="2901" y="3014"/>
                    <a:pt x="3261" y="3126"/>
                    <a:pt x="3666" y="3216"/>
                  </a:cubicBezTo>
                  <a:cubicBezTo>
                    <a:pt x="3868" y="2699"/>
                    <a:pt x="4003" y="1013"/>
                    <a:pt x="4655" y="473"/>
                  </a:cubicBezTo>
                  <a:cubicBezTo>
                    <a:pt x="5262" y="1"/>
                    <a:pt x="6769" y="113"/>
                    <a:pt x="7061" y="743"/>
                  </a:cubicBezTo>
                  <a:cubicBezTo>
                    <a:pt x="7421" y="1552"/>
                    <a:pt x="6881" y="3081"/>
                    <a:pt x="6701" y="37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6072625" y="2423050"/>
              <a:ext cx="1002900" cy="502475"/>
            </a:xfrm>
            <a:custGeom>
              <a:rect b="b" l="l" r="r" t="t"/>
              <a:pathLst>
                <a:path extrusionOk="0" h="20099" w="40116">
                  <a:moveTo>
                    <a:pt x="5358" y="0"/>
                  </a:moveTo>
                  <a:cubicBezTo>
                    <a:pt x="5233" y="0"/>
                    <a:pt x="5111" y="6"/>
                    <a:pt x="4992" y="19"/>
                  </a:cubicBezTo>
                  <a:cubicBezTo>
                    <a:pt x="3733" y="154"/>
                    <a:pt x="2991" y="1008"/>
                    <a:pt x="2451" y="1908"/>
                  </a:cubicBezTo>
                  <a:cubicBezTo>
                    <a:pt x="1867" y="2830"/>
                    <a:pt x="1462" y="3864"/>
                    <a:pt x="1080" y="4853"/>
                  </a:cubicBezTo>
                  <a:cubicBezTo>
                    <a:pt x="675" y="5865"/>
                    <a:pt x="293" y="6967"/>
                    <a:pt x="0" y="7934"/>
                  </a:cubicBezTo>
                  <a:lnTo>
                    <a:pt x="38991" y="20099"/>
                  </a:lnTo>
                  <a:cubicBezTo>
                    <a:pt x="39463" y="18547"/>
                    <a:pt x="39845" y="16906"/>
                    <a:pt x="40003" y="15062"/>
                  </a:cubicBezTo>
                  <a:cubicBezTo>
                    <a:pt x="40115" y="13735"/>
                    <a:pt x="40048" y="12386"/>
                    <a:pt x="39553" y="11307"/>
                  </a:cubicBezTo>
                  <a:cubicBezTo>
                    <a:pt x="39283" y="10722"/>
                    <a:pt x="38946" y="10295"/>
                    <a:pt x="38519" y="9935"/>
                  </a:cubicBezTo>
                  <a:cubicBezTo>
                    <a:pt x="38406" y="10160"/>
                    <a:pt x="38226" y="10362"/>
                    <a:pt x="38069" y="10407"/>
                  </a:cubicBezTo>
                  <a:cubicBezTo>
                    <a:pt x="37998" y="10435"/>
                    <a:pt x="37913" y="10446"/>
                    <a:pt x="37818" y="10446"/>
                  </a:cubicBezTo>
                  <a:cubicBezTo>
                    <a:pt x="37523" y="10446"/>
                    <a:pt x="37139" y="10335"/>
                    <a:pt x="36832" y="10250"/>
                  </a:cubicBezTo>
                  <a:cubicBezTo>
                    <a:pt x="35663" y="9890"/>
                    <a:pt x="34809" y="9598"/>
                    <a:pt x="33572" y="9238"/>
                  </a:cubicBezTo>
                  <a:cubicBezTo>
                    <a:pt x="32920" y="9036"/>
                    <a:pt x="32110" y="8833"/>
                    <a:pt x="31301" y="8586"/>
                  </a:cubicBezTo>
                  <a:cubicBezTo>
                    <a:pt x="30671" y="8406"/>
                    <a:pt x="29524" y="8204"/>
                    <a:pt x="29367" y="7664"/>
                  </a:cubicBezTo>
                  <a:cubicBezTo>
                    <a:pt x="29277" y="7372"/>
                    <a:pt x="29434" y="6855"/>
                    <a:pt x="29704" y="6607"/>
                  </a:cubicBezTo>
                  <a:cubicBezTo>
                    <a:pt x="29030" y="6405"/>
                    <a:pt x="28310" y="6203"/>
                    <a:pt x="27568" y="6023"/>
                  </a:cubicBezTo>
                  <a:cubicBezTo>
                    <a:pt x="27298" y="7012"/>
                    <a:pt x="26984" y="7912"/>
                    <a:pt x="26646" y="8946"/>
                  </a:cubicBezTo>
                  <a:cubicBezTo>
                    <a:pt x="26421" y="9710"/>
                    <a:pt x="26152" y="11194"/>
                    <a:pt x="25320" y="11464"/>
                  </a:cubicBezTo>
                  <a:cubicBezTo>
                    <a:pt x="25188" y="11504"/>
                    <a:pt x="25054" y="11520"/>
                    <a:pt x="24918" y="11520"/>
                  </a:cubicBezTo>
                  <a:cubicBezTo>
                    <a:pt x="24589" y="11520"/>
                    <a:pt x="24246" y="11425"/>
                    <a:pt x="23880" y="11329"/>
                  </a:cubicBezTo>
                  <a:cubicBezTo>
                    <a:pt x="21722" y="10812"/>
                    <a:pt x="19698" y="10340"/>
                    <a:pt x="17719" y="9620"/>
                  </a:cubicBezTo>
                  <a:cubicBezTo>
                    <a:pt x="16932" y="9328"/>
                    <a:pt x="16078" y="8991"/>
                    <a:pt x="15853" y="8339"/>
                  </a:cubicBezTo>
                  <a:cubicBezTo>
                    <a:pt x="15516" y="7417"/>
                    <a:pt x="15943" y="6270"/>
                    <a:pt x="16145" y="5416"/>
                  </a:cubicBezTo>
                  <a:cubicBezTo>
                    <a:pt x="16370" y="4471"/>
                    <a:pt x="16595" y="3617"/>
                    <a:pt x="16842" y="2762"/>
                  </a:cubicBezTo>
                  <a:cubicBezTo>
                    <a:pt x="16348" y="2627"/>
                    <a:pt x="15875" y="2492"/>
                    <a:pt x="15403" y="2358"/>
                  </a:cubicBezTo>
                  <a:cubicBezTo>
                    <a:pt x="15403" y="2380"/>
                    <a:pt x="15403" y="2380"/>
                    <a:pt x="15403" y="2380"/>
                  </a:cubicBezTo>
                  <a:cubicBezTo>
                    <a:pt x="15516" y="2897"/>
                    <a:pt x="15133" y="3459"/>
                    <a:pt x="14864" y="3572"/>
                  </a:cubicBezTo>
                  <a:cubicBezTo>
                    <a:pt x="14787" y="3599"/>
                    <a:pt x="14698" y="3610"/>
                    <a:pt x="14600" y="3610"/>
                  </a:cubicBezTo>
                  <a:cubicBezTo>
                    <a:pt x="14296" y="3610"/>
                    <a:pt x="13916" y="3500"/>
                    <a:pt x="13627" y="3414"/>
                  </a:cubicBezTo>
                  <a:cubicBezTo>
                    <a:pt x="12458" y="3055"/>
                    <a:pt x="11603" y="2762"/>
                    <a:pt x="10344" y="2380"/>
                  </a:cubicBezTo>
                  <a:cubicBezTo>
                    <a:pt x="9692" y="2200"/>
                    <a:pt x="8905" y="1998"/>
                    <a:pt x="8095" y="1750"/>
                  </a:cubicBezTo>
                  <a:cubicBezTo>
                    <a:pt x="7466" y="1571"/>
                    <a:pt x="6319" y="1368"/>
                    <a:pt x="6162" y="828"/>
                  </a:cubicBezTo>
                  <a:cubicBezTo>
                    <a:pt x="6094" y="626"/>
                    <a:pt x="6162" y="311"/>
                    <a:pt x="6274" y="64"/>
                  </a:cubicBezTo>
                  <a:cubicBezTo>
                    <a:pt x="5972" y="32"/>
                    <a:pt x="5659" y="0"/>
                    <a:pt x="5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6229475" y="2413950"/>
              <a:ext cx="228250" cy="68050"/>
            </a:xfrm>
            <a:custGeom>
              <a:rect b="b" l="l" r="r" t="t"/>
              <a:pathLst>
                <a:path extrusionOk="0" h="2722" w="9130">
                  <a:moveTo>
                    <a:pt x="562" y="1"/>
                  </a:moveTo>
                  <a:cubicBezTo>
                    <a:pt x="517" y="1"/>
                    <a:pt x="495" y="23"/>
                    <a:pt x="495" y="23"/>
                  </a:cubicBezTo>
                  <a:lnTo>
                    <a:pt x="427" y="23"/>
                  </a:lnTo>
                  <a:cubicBezTo>
                    <a:pt x="247" y="68"/>
                    <a:pt x="112" y="226"/>
                    <a:pt x="0" y="428"/>
                  </a:cubicBezTo>
                  <a:cubicBezTo>
                    <a:pt x="157" y="450"/>
                    <a:pt x="315" y="473"/>
                    <a:pt x="450" y="473"/>
                  </a:cubicBezTo>
                  <a:cubicBezTo>
                    <a:pt x="2069" y="675"/>
                    <a:pt x="3485" y="1148"/>
                    <a:pt x="4834" y="1552"/>
                  </a:cubicBezTo>
                  <a:cubicBezTo>
                    <a:pt x="6274" y="2002"/>
                    <a:pt x="7690" y="2362"/>
                    <a:pt x="9129" y="2722"/>
                  </a:cubicBezTo>
                  <a:cubicBezTo>
                    <a:pt x="8994" y="2294"/>
                    <a:pt x="7848" y="1935"/>
                    <a:pt x="7330" y="1732"/>
                  </a:cubicBezTo>
                  <a:cubicBezTo>
                    <a:pt x="5801" y="1170"/>
                    <a:pt x="4362" y="833"/>
                    <a:pt x="2946" y="473"/>
                  </a:cubicBezTo>
                  <a:cubicBezTo>
                    <a:pt x="2181" y="271"/>
                    <a:pt x="1394" y="1"/>
                    <a:pt x="5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6224975" y="2424625"/>
              <a:ext cx="235550" cy="88700"/>
            </a:xfrm>
            <a:custGeom>
              <a:rect b="b" l="l" r="r" t="t"/>
              <a:pathLst>
                <a:path extrusionOk="0" h="3548" w="9422">
                  <a:moveTo>
                    <a:pt x="180" y="1"/>
                  </a:moveTo>
                  <a:cubicBezTo>
                    <a:pt x="68" y="248"/>
                    <a:pt x="0" y="563"/>
                    <a:pt x="68" y="765"/>
                  </a:cubicBezTo>
                  <a:cubicBezTo>
                    <a:pt x="225" y="1305"/>
                    <a:pt x="1372" y="1508"/>
                    <a:pt x="2001" y="1687"/>
                  </a:cubicBezTo>
                  <a:cubicBezTo>
                    <a:pt x="2811" y="1912"/>
                    <a:pt x="3598" y="2137"/>
                    <a:pt x="4250" y="2317"/>
                  </a:cubicBezTo>
                  <a:cubicBezTo>
                    <a:pt x="5509" y="2699"/>
                    <a:pt x="6364" y="2992"/>
                    <a:pt x="7533" y="3351"/>
                  </a:cubicBezTo>
                  <a:cubicBezTo>
                    <a:pt x="7822" y="3437"/>
                    <a:pt x="8202" y="3547"/>
                    <a:pt x="8506" y="3547"/>
                  </a:cubicBezTo>
                  <a:cubicBezTo>
                    <a:pt x="8604" y="3547"/>
                    <a:pt x="8693" y="3536"/>
                    <a:pt x="8770" y="3509"/>
                  </a:cubicBezTo>
                  <a:cubicBezTo>
                    <a:pt x="9039" y="3396"/>
                    <a:pt x="9422" y="2834"/>
                    <a:pt x="9309" y="2317"/>
                  </a:cubicBezTo>
                  <a:cubicBezTo>
                    <a:pt x="9309" y="2317"/>
                    <a:pt x="9309" y="2317"/>
                    <a:pt x="9309" y="2295"/>
                  </a:cubicBezTo>
                  <a:cubicBezTo>
                    <a:pt x="7870" y="1935"/>
                    <a:pt x="6454" y="1575"/>
                    <a:pt x="5014" y="1125"/>
                  </a:cubicBezTo>
                  <a:cubicBezTo>
                    <a:pt x="3665" y="721"/>
                    <a:pt x="2249" y="248"/>
                    <a:pt x="630" y="46"/>
                  </a:cubicBezTo>
                  <a:cubicBezTo>
                    <a:pt x="495" y="46"/>
                    <a:pt x="337" y="23"/>
                    <a:pt x="1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6815225" y="2584850"/>
              <a:ext cx="224325" cy="86600"/>
            </a:xfrm>
            <a:custGeom>
              <a:rect b="b" l="l" r="r" t="t"/>
              <a:pathLst>
                <a:path extrusionOk="0" h="3464" w="8973">
                  <a:moveTo>
                    <a:pt x="338" y="0"/>
                  </a:moveTo>
                  <a:cubicBezTo>
                    <a:pt x="293" y="0"/>
                    <a:pt x="293" y="23"/>
                    <a:pt x="270" y="23"/>
                  </a:cubicBezTo>
                  <a:lnTo>
                    <a:pt x="203" y="23"/>
                  </a:lnTo>
                  <a:cubicBezTo>
                    <a:pt x="135" y="45"/>
                    <a:pt x="68" y="90"/>
                    <a:pt x="0" y="135"/>
                  </a:cubicBezTo>
                  <a:cubicBezTo>
                    <a:pt x="1529" y="608"/>
                    <a:pt x="2946" y="1125"/>
                    <a:pt x="4475" y="1597"/>
                  </a:cubicBezTo>
                  <a:cubicBezTo>
                    <a:pt x="5577" y="1934"/>
                    <a:pt x="6701" y="2271"/>
                    <a:pt x="7645" y="2721"/>
                  </a:cubicBezTo>
                  <a:cubicBezTo>
                    <a:pt x="8095" y="2946"/>
                    <a:pt x="8477" y="3171"/>
                    <a:pt x="8815" y="3463"/>
                  </a:cubicBezTo>
                  <a:cubicBezTo>
                    <a:pt x="8905" y="3238"/>
                    <a:pt x="8972" y="2991"/>
                    <a:pt x="8905" y="2766"/>
                  </a:cubicBezTo>
                  <a:cubicBezTo>
                    <a:pt x="8815" y="2294"/>
                    <a:pt x="7623" y="1934"/>
                    <a:pt x="7106" y="1732"/>
                  </a:cubicBezTo>
                  <a:cubicBezTo>
                    <a:pt x="5599" y="1170"/>
                    <a:pt x="4138" y="832"/>
                    <a:pt x="2721" y="473"/>
                  </a:cubicBezTo>
                  <a:cubicBezTo>
                    <a:pt x="1957" y="270"/>
                    <a:pt x="1192" y="0"/>
                    <a:pt x="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6804550" y="2588225"/>
              <a:ext cx="231050" cy="96000"/>
            </a:xfrm>
            <a:custGeom>
              <a:rect b="b" l="l" r="r" t="t"/>
              <a:pathLst>
                <a:path extrusionOk="0" h="3840" w="9242">
                  <a:moveTo>
                    <a:pt x="427" y="0"/>
                  </a:moveTo>
                  <a:cubicBezTo>
                    <a:pt x="157" y="248"/>
                    <a:pt x="0" y="765"/>
                    <a:pt x="90" y="1057"/>
                  </a:cubicBezTo>
                  <a:cubicBezTo>
                    <a:pt x="247" y="1597"/>
                    <a:pt x="1394" y="1799"/>
                    <a:pt x="2024" y="1979"/>
                  </a:cubicBezTo>
                  <a:cubicBezTo>
                    <a:pt x="2833" y="2204"/>
                    <a:pt x="3643" y="2429"/>
                    <a:pt x="4295" y="2631"/>
                  </a:cubicBezTo>
                  <a:cubicBezTo>
                    <a:pt x="5532" y="2991"/>
                    <a:pt x="6386" y="3283"/>
                    <a:pt x="7555" y="3643"/>
                  </a:cubicBezTo>
                  <a:cubicBezTo>
                    <a:pt x="7862" y="3728"/>
                    <a:pt x="8246" y="3839"/>
                    <a:pt x="8541" y="3839"/>
                  </a:cubicBezTo>
                  <a:cubicBezTo>
                    <a:pt x="8636" y="3839"/>
                    <a:pt x="8721" y="3828"/>
                    <a:pt x="8792" y="3800"/>
                  </a:cubicBezTo>
                  <a:cubicBezTo>
                    <a:pt x="8949" y="3755"/>
                    <a:pt x="9129" y="3553"/>
                    <a:pt x="9242" y="3328"/>
                  </a:cubicBezTo>
                  <a:cubicBezTo>
                    <a:pt x="8904" y="3036"/>
                    <a:pt x="8522" y="2811"/>
                    <a:pt x="8072" y="2586"/>
                  </a:cubicBezTo>
                  <a:cubicBezTo>
                    <a:pt x="7128" y="2136"/>
                    <a:pt x="6004" y="1799"/>
                    <a:pt x="4902" y="1462"/>
                  </a:cubicBezTo>
                  <a:cubicBezTo>
                    <a:pt x="3373" y="990"/>
                    <a:pt x="1956" y="473"/>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6441950" y="2533125"/>
              <a:ext cx="346300" cy="150125"/>
            </a:xfrm>
            <a:custGeom>
              <a:rect b="b" l="l" r="r" t="t"/>
              <a:pathLst>
                <a:path extrusionOk="0" h="6005" w="13852">
                  <a:moveTo>
                    <a:pt x="608" y="1"/>
                  </a:moveTo>
                  <a:lnTo>
                    <a:pt x="1" y="2024"/>
                  </a:lnTo>
                  <a:lnTo>
                    <a:pt x="13245" y="6004"/>
                  </a:lnTo>
                  <a:lnTo>
                    <a:pt x="13852" y="3981"/>
                  </a:lnTo>
                  <a:lnTo>
                    <a:pt x="6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7016475" y="2701775"/>
              <a:ext cx="34875" cy="65225"/>
            </a:xfrm>
            <a:custGeom>
              <a:rect b="b" l="l" r="r" t="t"/>
              <a:pathLst>
                <a:path extrusionOk="0" h="2609" w="1395">
                  <a:moveTo>
                    <a:pt x="495" y="2182"/>
                  </a:moveTo>
                  <a:cubicBezTo>
                    <a:pt x="1394" y="2609"/>
                    <a:pt x="1327" y="0"/>
                    <a:pt x="450" y="473"/>
                  </a:cubicBezTo>
                  <a:cubicBezTo>
                    <a:pt x="0" y="698"/>
                    <a:pt x="248" y="1754"/>
                    <a:pt x="495" y="218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7004100" y="2778225"/>
              <a:ext cx="53425" cy="113025"/>
            </a:xfrm>
            <a:custGeom>
              <a:rect b="b" l="l" r="r" t="t"/>
              <a:pathLst>
                <a:path extrusionOk="0" h="4521" w="2137">
                  <a:moveTo>
                    <a:pt x="1979" y="563"/>
                  </a:moveTo>
                  <a:cubicBezTo>
                    <a:pt x="1889" y="360"/>
                    <a:pt x="1620" y="1"/>
                    <a:pt x="1237" y="203"/>
                  </a:cubicBezTo>
                  <a:cubicBezTo>
                    <a:pt x="743" y="473"/>
                    <a:pt x="698" y="1597"/>
                    <a:pt x="608" y="2024"/>
                  </a:cubicBezTo>
                  <a:cubicBezTo>
                    <a:pt x="473" y="2564"/>
                    <a:pt x="1" y="3508"/>
                    <a:pt x="450" y="3936"/>
                  </a:cubicBezTo>
                  <a:cubicBezTo>
                    <a:pt x="1102" y="4520"/>
                    <a:pt x="1575" y="3014"/>
                    <a:pt x="1732" y="2474"/>
                  </a:cubicBezTo>
                  <a:cubicBezTo>
                    <a:pt x="1799" y="2182"/>
                    <a:pt x="1844" y="1912"/>
                    <a:pt x="1889" y="1664"/>
                  </a:cubicBezTo>
                  <a:cubicBezTo>
                    <a:pt x="1979" y="1260"/>
                    <a:pt x="2137" y="922"/>
                    <a:pt x="1979" y="56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6101850" y="2566300"/>
              <a:ext cx="63000" cy="92775"/>
            </a:xfrm>
            <a:custGeom>
              <a:rect b="b" l="l" r="r" t="t"/>
              <a:pathLst>
                <a:path extrusionOk="0" h="3711" w="2520">
                  <a:moveTo>
                    <a:pt x="338" y="3508"/>
                  </a:moveTo>
                  <a:cubicBezTo>
                    <a:pt x="1" y="2856"/>
                    <a:pt x="788" y="0"/>
                    <a:pt x="1755" y="315"/>
                  </a:cubicBezTo>
                  <a:cubicBezTo>
                    <a:pt x="2519" y="585"/>
                    <a:pt x="1777" y="3103"/>
                    <a:pt x="1035" y="3576"/>
                  </a:cubicBezTo>
                  <a:cubicBezTo>
                    <a:pt x="855" y="3688"/>
                    <a:pt x="698" y="3711"/>
                    <a:pt x="338" y="35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6167625" y="2556750"/>
              <a:ext cx="46125" cy="36550"/>
            </a:xfrm>
            <a:custGeom>
              <a:rect b="b" l="l" r="r" t="t"/>
              <a:pathLst>
                <a:path extrusionOk="0" h="1462" w="1845">
                  <a:moveTo>
                    <a:pt x="990" y="1439"/>
                  </a:moveTo>
                  <a:cubicBezTo>
                    <a:pt x="1" y="1417"/>
                    <a:pt x="450" y="0"/>
                    <a:pt x="1035" y="23"/>
                  </a:cubicBezTo>
                  <a:cubicBezTo>
                    <a:pt x="1822" y="68"/>
                    <a:pt x="1844" y="1462"/>
                    <a:pt x="990" y="14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6128275" y="2483100"/>
              <a:ext cx="46675" cy="62975"/>
            </a:xfrm>
            <a:custGeom>
              <a:rect b="b" l="l" r="r" t="t"/>
              <a:pathLst>
                <a:path extrusionOk="0" h="2519" w="1867">
                  <a:moveTo>
                    <a:pt x="900" y="2362"/>
                  </a:moveTo>
                  <a:cubicBezTo>
                    <a:pt x="1" y="2159"/>
                    <a:pt x="698" y="1"/>
                    <a:pt x="1507" y="293"/>
                  </a:cubicBezTo>
                  <a:cubicBezTo>
                    <a:pt x="1844" y="428"/>
                    <a:pt x="1867" y="698"/>
                    <a:pt x="1822" y="1147"/>
                  </a:cubicBezTo>
                  <a:cubicBezTo>
                    <a:pt x="1777" y="1822"/>
                    <a:pt x="1552" y="2519"/>
                    <a:pt x="900" y="23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56"/>
          <p:cNvGrpSpPr/>
          <p:nvPr/>
        </p:nvGrpSpPr>
        <p:grpSpPr>
          <a:xfrm>
            <a:off x="3033163" y="427525"/>
            <a:ext cx="825250" cy="671800"/>
            <a:chOff x="4184375" y="3769275"/>
            <a:chExt cx="825250" cy="671800"/>
          </a:xfrm>
        </p:grpSpPr>
        <p:sp>
          <p:nvSpPr>
            <p:cNvPr id="934" name="Google Shape;934;p56"/>
            <p:cNvSpPr/>
            <p:nvPr/>
          </p:nvSpPr>
          <p:spPr>
            <a:xfrm>
              <a:off x="4446325" y="3769275"/>
              <a:ext cx="174300" cy="559375"/>
            </a:xfrm>
            <a:custGeom>
              <a:rect b="b" l="l" r="r" t="t"/>
              <a:pathLst>
                <a:path extrusionOk="0" h="22375" w="6972">
                  <a:moveTo>
                    <a:pt x="4970" y="1080"/>
                  </a:moveTo>
                  <a:cubicBezTo>
                    <a:pt x="5420" y="4003"/>
                    <a:pt x="5667" y="7106"/>
                    <a:pt x="6005" y="10232"/>
                  </a:cubicBezTo>
                  <a:cubicBezTo>
                    <a:pt x="6185" y="11783"/>
                    <a:pt x="6387" y="13290"/>
                    <a:pt x="6567" y="14774"/>
                  </a:cubicBezTo>
                  <a:cubicBezTo>
                    <a:pt x="6724" y="16326"/>
                    <a:pt x="6972" y="17877"/>
                    <a:pt x="6972" y="19451"/>
                  </a:cubicBezTo>
                  <a:cubicBezTo>
                    <a:pt x="6972" y="20575"/>
                    <a:pt x="6814" y="22127"/>
                    <a:pt x="5892" y="22284"/>
                  </a:cubicBezTo>
                  <a:cubicBezTo>
                    <a:pt x="5330" y="22374"/>
                    <a:pt x="4835" y="21969"/>
                    <a:pt x="4588" y="21677"/>
                  </a:cubicBezTo>
                  <a:cubicBezTo>
                    <a:pt x="3734" y="20710"/>
                    <a:pt x="3441" y="18866"/>
                    <a:pt x="3194" y="17315"/>
                  </a:cubicBezTo>
                  <a:cubicBezTo>
                    <a:pt x="2362" y="12413"/>
                    <a:pt x="2137" y="6724"/>
                    <a:pt x="1575" y="1687"/>
                  </a:cubicBezTo>
                  <a:cubicBezTo>
                    <a:pt x="1328" y="1710"/>
                    <a:pt x="1058" y="1800"/>
                    <a:pt x="743" y="1777"/>
                  </a:cubicBezTo>
                  <a:cubicBezTo>
                    <a:pt x="361" y="1755"/>
                    <a:pt x="1" y="1575"/>
                    <a:pt x="1" y="1350"/>
                  </a:cubicBezTo>
                  <a:cubicBezTo>
                    <a:pt x="1" y="1058"/>
                    <a:pt x="541" y="900"/>
                    <a:pt x="968" y="765"/>
                  </a:cubicBezTo>
                  <a:cubicBezTo>
                    <a:pt x="2047" y="451"/>
                    <a:pt x="3734" y="113"/>
                    <a:pt x="4835" y="46"/>
                  </a:cubicBezTo>
                  <a:cubicBezTo>
                    <a:pt x="5308" y="1"/>
                    <a:pt x="5915" y="23"/>
                    <a:pt x="5982" y="316"/>
                  </a:cubicBezTo>
                  <a:cubicBezTo>
                    <a:pt x="6095" y="833"/>
                    <a:pt x="5308" y="923"/>
                    <a:pt x="4970" y="10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4515475" y="3998650"/>
              <a:ext cx="93900" cy="309750"/>
            </a:xfrm>
            <a:custGeom>
              <a:rect b="b" l="l" r="r" t="t"/>
              <a:pathLst>
                <a:path extrusionOk="0" h="12390" w="3756">
                  <a:moveTo>
                    <a:pt x="2766" y="1304"/>
                  </a:moveTo>
                  <a:cubicBezTo>
                    <a:pt x="2722" y="877"/>
                    <a:pt x="2677" y="450"/>
                    <a:pt x="2632" y="0"/>
                  </a:cubicBezTo>
                  <a:lnTo>
                    <a:pt x="1" y="292"/>
                  </a:lnTo>
                  <a:cubicBezTo>
                    <a:pt x="181" y="2541"/>
                    <a:pt x="361" y="4430"/>
                    <a:pt x="698" y="6476"/>
                  </a:cubicBezTo>
                  <a:cubicBezTo>
                    <a:pt x="900" y="7623"/>
                    <a:pt x="1395" y="11175"/>
                    <a:pt x="2002" y="11895"/>
                  </a:cubicBezTo>
                  <a:cubicBezTo>
                    <a:pt x="2182" y="12097"/>
                    <a:pt x="2542" y="12390"/>
                    <a:pt x="2946" y="12322"/>
                  </a:cubicBezTo>
                  <a:cubicBezTo>
                    <a:pt x="3621" y="12210"/>
                    <a:pt x="3756" y="11086"/>
                    <a:pt x="3733" y="10254"/>
                  </a:cubicBezTo>
                  <a:cubicBezTo>
                    <a:pt x="3733" y="9107"/>
                    <a:pt x="3284" y="5756"/>
                    <a:pt x="3171" y="4632"/>
                  </a:cubicBezTo>
                  <a:cubicBezTo>
                    <a:pt x="3036" y="3530"/>
                    <a:pt x="2901" y="2451"/>
                    <a:pt x="2766" y="130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4545825" y="3853600"/>
              <a:ext cx="27575" cy="80975"/>
            </a:xfrm>
            <a:custGeom>
              <a:rect b="b" l="l" r="r" t="t"/>
              <a:pathLst>
                <a:path extrusionOk="0" h="3239" w="1103">
                  <a:moveTo>
                    <a:pt x="541" y="3194"/>
                  </a:moveTo>
                  <a:cubicBezTo>
                    <a:pt x="226" y="2789"/>
                    <a:pt x="113" y="1935"/>
                    <a:pt x="46" y="1080"/>
                  </a:cubicBezTo>
                  <a:cubicBezTo>
                    <a:pt x="23" y="720"/>
                    <a:pt x="1" y="113"/>
                    <a:pt x="338" y="68"/>
                  </a:cubicBezTo>
                  <a:cubicBezTo>
                    <a:pt x="721" y="1"/>
                    <a:pt x="855" y="653"/>
                    <a:pt x="900" y="900"/>
                  </a:cubicBezTo>
                  <a:cubicBezTo>
                    <a:pt x="1058" y="1665"/>
                    <a:pt x="1103" y="2609"/>
                    <a:pt x="968" y="3104"/>
                  </a:cubicBezTo>
                  <a:cubicBezTo>
                    <a:pt x="878" y="3216"/>
                    <a:pt x="676" y="3239"/>
                    <a:pt x="541" y="319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a:off x="4528975" y="3802450"/>
              <a:ext cx="34875" cy="45550"/>
            </a:xfrm>
            <a:custGeom>
              <a:rect b="b" l="l" r="r" t="t"/>
              <a:pathLst>
                <a:path extrusionOk="0" h="1822" w="1395">
                  <a:moveTo>
                    <a:pt x="945" y="1620"/>
                  </a:moveTo>
                  <a:cubicBezTo>
                    <a:pt x="135" y="1822"/>
                    <a:pt x="0" y="1"/>
                    <a:pt x="697" y="23"/>
                  </a:cubicBezTo>
                  <a:cubicBezTo>
                    <a:pt x="990" y="46"/>
                    <a:pt x="1395" y="900"/>
                    <a:pt x="1282" y="1327"/>
                  </a:cubicBezTo>
                  <a:cubicBezTo>
                    <a:pt x="1237" y="1485"/>
                    <a:pt x="1102" y="1575"/>
                    <a:pt x="945" y="16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p:nvPr/>
          </p:nvSpPr>
          <p:spPr>
            <a:xfrm>
              <a:off x="4264200" y="3795150"/>
              <a:ext cx="175425" cy="552600"/>
            </a:xfrm>
            <a:custGeom>
              <a:rect b="b" l="l" r="r" t="t"/>
              <a:pathLst>
                <a:path extrusionOk="0" h="22104" w="7017">
                  <a:moveTo>
                    <a:pt x="5082" y="1529"/>
                  </a:moveTo>
                  <a:cubicBezTo>
                    <a:pt x="5577" y="4632"/>
                    <a:pt x="5937" y="7780"/>
                    <a:pt x="6252" y="11333"/>
                  </a:cubicBezTo>
                  <a:cubicBezTo>
                    <a:pt x="6387" y="12952"/>
                    <a:pt x="6611" y="14548"/>
                    <a:pt x="6656" y="16415"/>
                  </a:cubicBezTo>
                  <a:cubicBezTo>
                    <a:pt x="6701" y="17876"/>
                    <a:pt x="7016" y="20170"/>
                    <a:pt x="6432" y="21339"/>
                  </a:cubicBezTo>
                  <a:cubicBezTo>
                    <a:pt x="6274" y="21632"/>
                    <a:pt x="5937" y="22014"/>
                    <a:pt x="5577" y="22059"/>
                  </a:cubicBezTo>
                  <a:cubicBezTo>
                    <a:pt x="5060" y="22104"/>
                    <a:pt x="4610" y="21676"/>
                    <a:pt x="4385" y="21384"/>
                  </a:cubicBezTo>
                  <a:cubicBezTo>
                    <a:pt x="3643" y="20395"/>
                    <a:pt x="3418" y="18483"/>
                    <a:pt x="3194" y="16999"/>
                  </a:cubicBezTo>
                  <a:cubicBezTo>
                    <a:pt x="2474" y="12120"/>
                    <a:pt x="2137" y="6656"/>
                    <a:pt x="1372" y="1979"/>
                  </a:cubicBezTo>
                  <a:cubicBezTo>
                    <a:pt x="810" y="2001"/>
                    <a:pt x="23" y="2046"/>
                    <a:pt x="1" y="1462"/>
                  </a:cubicBezTo>
                  <a:cubicBezTo>
                    <a:pt x="1" y="877"/>
                    <a:pt x="1147" y="652"/>
                    <a:pt x="1934" y="472"/>
                  </a:cubicBezTo>
                  <a:cubicBezTo>
                    <a:pt x="2879" y="270"/>
                    <a:pt x="3801" y="113"/>
                    <a:pt x="4543" y="68"/>
                  </a:cubicBezTo>
                  <a:cubicBezTo>
                    <a:pt x="5352" y="23"/>
                    <a:pt x="6319" y="0"/>
                    <a:pt x="6342" y="585"/>
                  </a:cubicBezTo>
                  <a:cubicBezTo>
                    <a:pt x="6387" y="1147"/>
                    <a:pt x="5555" y="1372"/>
                    <a:pt x="5082" y="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6"/>
            <p:cNvSpPr/>
            <p:nvPr/>
          </p:nvSpPr>
          <p:spPr>
            <a:xfrm>
              <a:off x="4338400" y="4023375"/>
              <a:ext cx="87725" cy="304150"/>
            </a:xfrm>
            <a:custGeom>
              <a:rect b="b" l="l" r="r" t="t"/>
              <a:pathLst>
                <a:path extrusionOk="0" h="12166" w="3509">
                  <a:moveTo>
                    <a:pt x="2744" y="2114"/>
                  </a:moveTo>
                  <a:cubicBezTo>
                    <a:pt x="2677" y="1395"/>
                    <a:pt x="2609" y="697"/>
                    <a:pt x="2542" y="0"/>
                  </a:cubicBezTo>
                  <a:lnTo>
                    <a:pt x="1" y="293"/>
                  </a:lnTo>
                  <a:cubicBezTo>
                    <a:pt x="203" y="2204"/>
                    <a:pt x="405" y="4138"/>
                    <a:pt x="675" y="5959"/>
                  </a:cubicBezTo>
                  <a:cubicBezTo>
                    <a:pt x="833" y="6971"/>
                    <a:pt x="1215" y="10996"/>
                    <a:pt x="1732" y="11671"/>
                  </a:cubicBezTo>
                  <a:cubicBezTo>
                    <a:pt x="1867" y="11873"/>
                    <a:pt x="2182" y="12165"/>
                    <a:pt x="2519" y="12120"/>
                  </a:cubicBezTo>
                  <a:cubicBezTo>
                    <a:pt x="2766" y="12098"/>
                    <a:pt x="2991" y="11850"/>
                    <a:pt x="3104" y="11648"/>
                  </a:cubicBezTo>
                  <a:cubicBezTo>
                    <a:pt x="3508" y="10861"/>
                    <a:pt x="3036" y="6566"/>
                    <a:pt x="3014" y="5554"/>
                  </a:cubicBezTo>
                  <a:cubicBezTo>
                    <a:pt x="2991" y="4295"/>
                    <a:pt x="2834" y="3216"/>
                    <a:pt x="2744" y="21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4321550" y="3906450"/>
              <a:ext cx="44425" cy="77600"/>
            </a:xfrm>
            <a:custGeom>
              <a:rect b="b" l="l" r="r" t="t"/>
              <a:pathLst>
                <a:path extrusionOk="0" h="3104" w="1777">
                  <a:moveTo>
                    <a:pt x="315" y="742"/>
                  </a:moveTo>
                  <a:cubicBezTo>
                    <a:pt x="1079" y="0"/>
                    <a:pt x="1776" y="2564"/>
                    <a:pt x="1012" y="2811"/>
                  </a:cubicBezTo>
                  <a:cubicBezTo>
                    <a:pt x="113" y="3103"/>
                    <a:pt x="0" y="1372"/>
                    <a:pt x="247" y="832"/>
                  </a:cubicBezTo>
                  <a:cubicBezTo>
                    <a:pt x="247" y="787"/>
                    <a:pt x="292" y="765"/>
                    <a:pt x="315" y="74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p:nvPr/>
          </p:nvSpPr>
          <p:spPr>
            <a:xfrm>
              <a:off x="4326050" y="3991325"/>
              <a:ext cx="47225" cy="57925"/>
            </a:xfrm>
            <a:custGeom>
              <a:rect b="b" l="l" r="r" t="t"/>
              <a:pathLst>
                <a:path extrusionOk="0" h="2317" w="1889">
                  <a:moveTo>
                    <a:pt x="495" y="518"/>
                  </a:moveTo>
                  <a:cubicBezTo>
                    <a:pt x="1214" y="1"/>
                    <a:pt x="1889" y="2114"/>
                    <a:pt x="989" y="2227"/>
                  </a:cubicBezTo>
                  <a:cubicBezTo>
                    <a:pt x="315" y="2317"/>
                    <a:pt x="0" y="855"/>
                    <a:pt x="495" y="5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4184375" y="4160525"/>
              <a:ext cx="825250" cy="280550"/>
            </a:xfrm>
            <a:custGeom>
              <a:rect b="b" l="l" r="r" t="t"/>
              <a:pathLst>
                <a:path extrusionOk="0" h="11222" w="33010">
                  <a:moveTo>
                    <a:pt x="28085" y="2002"/>
                  </a:moveTo>
                  <a:cubicBezTo>
                    <a:pt x="28198" y="3126"/>
                    <a:pt x="28513" y="4026"/>
                    <a:pt x="28603" y="5173"/>
                  </a:cubicBezTo>
                  <a:cubicBezTo>
                    <a:pt x="29277" y="5128"/>
                    <a:pt x="30469" y="4970"/>
                    <a:pt x="31391" y="4880"/>
                  </a:cubicBezTo>
                  <a:cubicBezTo>
                    <a:pt x="31728" y="4858"/>
                    <a:pt x="32133" y="4768"/>
                    <a:pt x="32358" y="4858"/>
                  </a:cubicBezTo>
                  <a:cubicBezTo>
                    <a:pt x="32695" y="4993"/>
                    <a:pt x="33010" y="5915"/>
                    <a:pt x="32785" y="6409"/>
                  </a:cubicBezTo>
                  <a:cubicBezTo>
                    <a:pt x="32628" y="6792"/>
                    <a:pt x="31706" y="6904"/>
                    <a:pt x="31076" y="7017"/>
                  </a:cubicBezTo>
                  <a:cubicBezTo>
                    <a:pt x="27748" y="7579"/>
                    <a:pt x="24173" y="7826"/>
                    <a:pt x="20755" y="8253"/>
                  </a:cubicBezTo>
                  <a:cubicBezTo>
                    <a:pt x="15223" y="8928"/>
                    <a:pt x="10232" y="9985"/>
                    <a:pt x="4678" y="10637"/>
                  </a:cubicBezTo>
                  <a:cubicBezTo>
                    <a:pt x="4071" y="10704"/>
                    <a:pt x="3328" y="10817"/>
                    <a:pt x="2631" y="10929"/>
                  </a:cubicBezTo>
                  <a:cubicBezTo>
                    <a:pt x="2002" y="11019"/>
                    <a:pt x="878" y="11221"/>
                    <a:pt x="518" y="10974"/>
                  </a:cubicBezTo>
                  <a:cubicBezTo>
                    <a:pt x="248" y="10817"/>
                    <a:pt x="1" y="9692"/>
                    <a:pt x="293" y="9198"/>
                  </a:cubicBezTo>
                  <a:cubicBezTo>
                    <a:pt x="495" y="8860"/>
                    <a:pt x="1305" y="8860"/>
                    <a:pt x="1822" y="8793"/>
                  </a:cubicBezTo>
                  <a:cubicBezTo>
                    <a:pt x="2452" y="8703"/>
                    <a:pt x="3081" y="8635"/>
                    <a:pt x="3508" y="8568"/>
                  </a:cubicBezTo>
                  <a:cubicBezTo>
                    <a:pt x="3261" y="7579"/>
                    <a:pt x="3284" y="6342"/>
                    <a:pt x="3216" y="5195"/>
                  </a:cubicBezTo>
                  <a:cubicBezTo>
                    <a:pt x="2497" y="5285"/>
                    <a:pt x="1709" y="5645"/>
                    <a:pt x="990" y="5420"/>
                  </a:cubicBezTo>
                  <a:cubicBezTo>
                    <a:pt x="810" y="5105"/>
                    <a:pt x="788" y="4633"/>
                    <a:pt x="765" y="4161"/>
                  </a:cubicBezTo>
                  <a:cubicBezTo>
                    <a:pt x="1102" y="3734"/>
                    <a:pt x="1709" y="3689"/>
                    <a:pt x="2249" y="3621"/>
                  </a:cubicBezTo>
                  <a:cubicBezTo>
                    <a:pt x="3936" y="3374"/>
                    <a:pt x="5869" y="3104"/>
                    <a:pt x="7556" y="2879"/>
                  </a:cubicBezTo>
                  <a:cubicBezTo>
                    <a:pt x="9894" y="2564"/>
                    <a:pt x="12210" y="2137"/>
                    <a:pt x="14549" y="1800"/>
                  </a:cubicBezTo>
                  <a:cubicBezTo>
                    <a:pt x="16932" y="1463"/>
                    <a:pt x="19338" y="1193"/>
                    <a:pt x="21699" y="878"/>
                  </a:cubicBezTo>
                  <a:cubicBezTo>
                    <a:pt x="24128" y="563"/>
                    <a:pt x="26511" y="203"/>
                    <a:pt x="28940" y="46"/>
                  </a:cubicBezTo>
                  <a:cubicBezTo>
                    <a:pt x="29210" y="46"/>
                    <a:pt x="29727" y="1"/>
                    <a:pt x="29907" y="181"/>
                  </a:cubicBezTo>
                  <a:cubicBezTo>
                    <a:pt x="30154" y="428"/>
                    <a:pt x="30199" y="1193"/>
                    <a:pt x="29974" y="1507"/>
                  </a:cubicBezTo>
                  <a:cubicBezTo>
                    <a:pt x="29637" y="1980"/>
                    <a:pt x="28805" y="1867"/>
                    <a:pt x="28085" y="2002"/>
                  </a:cubicBezTo>
                  <a:close/>
                  <a:moveTo>
                    <a:pt x="27276" y="2092"/>
                  </a:moveTo>
                  <a:cubicBezTo>
                    <a:pt x="27253" y="2070"/>
                    <a:pt x="27253" y="2047"/>
                    <a:pt x="27231" y="2047"/>
                  </a:cubicBezTo>
                  <a:cubicBezTo>
                    <a:pt x="26579" y="2182"/>
                    <a:pt x="25859" y="2205"/>
                    <a:pt x="25207" y="2317"/>
                  </a:cubicBezTo>
                  <a:cubicBezTo>
                    <a:pt x="25342" y="3441"/>
                    <a:pt x="25544" y="4521"/>
                    <a:pt x="25702" y="5622"/>
                  </a:cubicBezTo>
                  <a:cubicBezTo>
                    <a:pt x="26421" y="5532"/>
                    <a:pt x="27051" y="5398"/>
                    <a:pt x="27748" y="5330"/>
                  </a:cubicBezTo>
                  <a:cubicBezTo>
                    <a:pt x="27546" y="4273"/>
                    <a:pt x="27366" y="3216"/>
                    <a:pt x="27276" y="2092"/>
                  </a:cubicBezTo>
                  <a:close/>
                  <a:moveTo>
                    <a:pt x="21385" y="2722"/>
                  </a:moveTo>
                  <a:cubicBezTo>
                    <a:pt x="21520" y="3936"/>
                    <a:pt x="21857" y="4948"/>
                    <a:pt x="22059" y="6095"/>
                  </a:cubicBezTo>
                  <a:cubicBezTo>
                    <a:pt x="23094" y="6050"/>
                    <a:pt x="24038" y="5870"/>
                    <a:pt x="25005" y="5735"/>
                  </a:cubicBezTo>
                  <a:cubicBezTo>
                    <a:pt x="24735" y="4723"/>
                    <a:pt x="24623" y="3509"/>
                    <a:pt x="24465" y="2384"/>
                  </a:cubicBezTo>
                  <a:lnTo>
                    <a:pt x="24398" y="2384"/>
                  </a:lnTo>
                  <a:cubicBezTo>
                    <a:pt x="23431" y="2519"/>
                    <a:pt x="22419" y="2632"/>
                    <a:pt x="21385" y="2722"/>
                  </a:cubicBezTo>
                  <a:close/>
                  <a:moveTo>
                    <a:pt x="18057" y="3104"/>
                  </a:moveTo>
                  <a:cubicBezTo>
                    <a:pt x="18169" y="4273"/>
                    <a:pt x="18349" y="5398"/>
                    <a:pt x="18461" y="6567"/>
                  </a:cubicBezTo>
                  <a:cubicBezTo>
                    <a:pt x="19428" y="6454"/>
                    <a:pt x="20350" y="6319"/>
                    <a:pt x="21295" y="6185"/>
                  </a:cubicBezTo>
                  <a:cubicBezTo>
                    <a:pt x="21092" y="5105"/>
                    <a:pt x="20867" y="4026"/>
                    <a:pt x="20777" y="2812"/>
                  </a:cubicBezTo>
                  <a:cubicBezTo>
                    <a:pt x="19833" y="2879"/>
                    <a:pt x="18956" y="3014"/>
                    <a:pt x="18057" y="3104"/>
                  </a:cubicBezTo>
                  <a:close/>
                  <a:moveTo>
                    <a:pt x="14122" y="3509"/>
                  </a:moveTo>
                  <a:cubicBezTo>
                    <a:pt x="14257" y="4678"/>
                    <a:pt x="14347" y="5892"/>
                    <a:pt x="14526" y="7039"/>
                  </a:cubicBezTo>
                  <a:cubicBezTo>
                    <a:pt x="15561" y="6882"/>
                    <a:pt x="16730" y="6837"/>
                    <a:pt x="17742" y="6634"/>
                  </a:cubicBezTo>
                  <a:cubicBezTo>
                    <a:pt x="17472" y="5600"/>
                    <a:pt x="17360" y="4431"/>
                    <a:pt x="17315" y="3171"/>
                  </a:cubicBezTo>
                  <a:lnTo>
                    <a:pt x="17247" y="3171"/>
                  </a:lnTo>
                  <a:cubicBezTo>
                    <a:pt x="16235" y="3306"/>
                    <a:pt x="15111" y="3351"/>
                    <a:pt x="14122" y="3509"/>
                  </a:cubicBezTo>
                  <a:close/>
                  <a:moveTo>
                    <a:pt x="10591" y="4026"/>
                  </a:moveTo>
                  <a:cubicBezTo>
                    <a:pt x="10681" y="5240"/>
                    <a:pt x="10794" y="6454"/>
                    <a:pt x="10996" y="7556"/>
                  </a:cubicBezTo>
                  <a:cubicBezTo>
                    <a:pt x="11963" y="7466"/>
                    <a:pt x="12840" y="7286"/>
                    <a:pt x="13784" y="7174"/>
                  </a:cubicBezTo>
                  <a:cubicBezTo>
                    <a:pt x="13515" y="6095"/>
                    <a:pt x="13312" y="4970"/>
                    <a:pt x="13357" y="3621"/>
                  </a:cubicBezTo>
                  <a:cubicBezTo>
                    <a:pt x="12390" y="3711"/>
                    <a:pt x="11491" y="3868"/>
                    <a:pt x="10591" y="4026"/>
                  </a:cubicBezTo>
                  <a:close/>
                  <a:moveTo>
                    <a:pt x="7084" y="4566"/>
                  </a:moveTo>
                  <a:cubicBezTo>
                    <a:pt x="7196" y="5712"/>
                    <a:pt x="7263" y="6882"/>
                    <a:pt x="7398" y="8006"/>
                  </a:cubicBezTo>
                  <a:cubicBezTo>
                    <a:pt x="8365" y="7938"/>
                    <a:pt x="9242" y="7759"/>
                    <a:pt x="10209" y="7669"/>
                  </a:cubicBezTo>
                  <a:cubicBezTo>
                    <a:pt x="10029" y="6769"/>
                    <a:pt x="9804" y="5735"/>
                    <a:pt x="9759" y="4723"/>
                  </a:cubicBezTo>
                  <a:cubicBezTo>
                    <a:pt x="9759" y="4543"/>
                    <a:pt x="9827" y="4183"/>
                    <a:pt x="9669" y="4161"/>
                  </a:cubicBezTo>
                  <a:cubicBezTo>
                    <a:pt x="8815" y="4296"/>
                    <a:pt x="7961" y="4431"/>
                    <a:pt x="7084" y="4566"/>
                  </a:cubicBezTo>
                  <a:close/>
                  <a:moveTo>
                    <a:pt x="4093" y="5038"/>
                  </a:moveTo>
                  <a:cubicBezTo>
                    <a:pt x="4228" y="6162"/>
                    <a:pt x="4408" y="7219"/>
                    <a:pt x="4453" y="8411"/>
                  </a:cubicBezTo>
                  <a:cubicBezTo>
                    <a:pt x="5150" y="8298"/>
                    <a:pt x="5914" y="8208"/>
                    <a:pt x="6611" y="8096"/>
                  </a:cubicBezTo>
                  <a:cubicBezTo>
                    <a:pt x="6432" y="7174"/>
                    <a:pt x="6319" y="6117"/>
                    <a:pt x="6229" y="5128"/>
                  </a:cubicBezTo>
                  <a:cubicBezTo>
                    <a:pt x="6229" y="4993"/>
                    <a:pt x="6229" y="4790"/>
                    <a:pt x="6139" y="4723"/>
                  </a:cubicBezTo>
                  <a:cubicBezTo>
                    <a:pt x="5442" y="4813"/>
                    <a:pt x="4790" y="4948"/>
                    <a:pt x="4093" y="50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56"/>
          <p:cNvSpPr/>
          <p:nvPr/>
        </p:nvSpPr>
        <p:spPr>
          <a:xfrm>
            <a:off x="1460186" y="737388"/>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rot="2700000">
            <a:off x="5006286" y="4028573"/>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rot="2700000">
            <a:off x="1880754" y="1080390"/>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5816454" y="3959933"/>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5769149" y="654703"/>
            <a:ext cx="665151" cy="661225"/>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rot="2700000">
            <a:off x="6773604" y="1222315"/>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txBox="1"/>
          <p:nvPr>
            <p:ph idx="1" type="subTitle"/>
          </p:nvPr>
        </p:nvSpPr>
        <p:spPr>
          <a:xfrm>
            <a:off x="3370400" y="2668718"/>
            <a:ext cx="3769200" cy="121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Which Python libraries will be most helpful for us in creating informative visualizations, and what are some good functions to know?</a:t>
            </a:r>
            <a:endParaRPr/>
          </a:p>
          <a:p>
            <a:pPr indent="0" lvl="0" marL="0" rtl="0" algn="l">
              <a:spcBef>
                <a:spcPts val="1200"/>
              </a:spcBef>
              <a:spcAft>
                <a:spcPts val="1200"/>
              </a:spcAft>
              <a:buNone/>
            </a:pPr>
            <a:r>
              <a:t/>
            </a:r>
            <a:endParaRPr/>
          </a:p>
        </p:txBody>
      </p:sp>
      <p:sp>
        <p:nvSpPr>
          <p:cNvPr id="950" name="Google Shape;950;p56"/>
          <p:cNvSpPr txBox="1"/>
          <p:nvPr>
            <p:ph idx="2" type="title"/>
          </p:nvPr>
        </p:nvSpPr>
        <p:spPr>
          <a:xfrm>
            <a:off x="1848675" y="1554500"/>
            <a:ext cx="1455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51" name="Google Shape;951;p56"/>
          <p:cNvSpPr/>
          <p:nvPr/>
        </p:nvSpPr>
        <p:spPr>
          <a:xfrm>
            <a:off x="3372911" y="390086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7"/>
          <p:cNvSpPr txBox="1"/>
          <p:nvPr>
            <p:ph type="title"/>
          </p:nvPr>
        </p:nvSpPr>
        <p:spPr>
          <a:xfrm>
            <a:off x="144050" y="401681"/>
            <a:ext cx="3745200" cy="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is Seaborn?</a:t>
            </a:r>
            <a:endParaRPr sz="3400"/>
          </a:p>
        </p:txBody>
      </p:sp>
      <p:grpSp>
        <p:nvGrpSpPr>
          <p:cNvPr id="957" name="Google Shape;957;p57"/>
          <p:cNvGrpSpPr/>
          <p:nvPr/>
        </p:nvGrpSpPr>
        <p:grpSpPr>
          <a:xfrm>
            <a:off x="-25" y="0"/>
            <a:ext cx="9144020" cy="342900"/>
            <a:chOff x="-25" y="0"/>
            <a:chExt cx="9144020" cy="342900"/>
          </a:xfrm>
        </p:grpSpPr>
        <p:sp>
          <p:nvSpPr>
            <p:cNvPr id="958" name="Google Shape;958;p5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57"/>
            <p:cNvGrpSpPr/>
            <p:nvPr/>
          </p:nvGrpSpPr>
          <p:grpSpPr>
            <a:xfrm>
              <a:off x="215975" y="111150"/>
              <a:ext cx="642950" cy="120600"/>
              <a:chOff x="215975" y="152625"/>
              <a:chExt cx="642950" cy="120600"/>
            </a:xfrm>
          </p:grpSpPr>
          <p:sp>
            <p:nvSpPr>
              <p:cNvPr id="960" name="Google Shape;960;p5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63" name="Google Shape;963;p57"/>
          <p:cNvPicPr preferRelativeResize="0"/>
          <p:nvPr/>
        </p:nvPicPr>
        <p:blipFill>
          <a:blip r:embed="rId3">
            <a:alphaModFix/>
          </a:blip>
          <a:stretch>
            <a:fillRect/>
          </a:stretch>
        </p:blipFill>
        <p:spPr>
          <a:xfrm>
            <a:off x="6855550" y="666250"/>
            <a:ext cx="2124976" cy="1875616"/>
          </a:xfrm>
          <a:prstGeom prst="rect">
            <a:avLst/>
          </a:prstGeom>
          <a:noFill/>
          <a:ln>
            <a:noFill/>
          </a:ln>
        </p:spPr>
      </p:pic>
      <p:pic>
        <p:nvPicPr>
          <p:cNvPr id="964" name="Google Shape;964;p57"/>
          <p:cNvPicPr preferRelativeResize="0"/>
          <p:nvPr/>
        </p:nvPicPr>
        <p:blipFill>
          <a:blip r:embed="rId4">
            <a:alphaModFix/>
          </a:blip>
          <a:stretch>
            <a:fillRect/>
          </a:stretch>
        </p:blipFill>
        <p:spPr>
          <a:xfrm>
            <a:off x="6804875" y="2865225"/>
            <a:ext cx="2124975" cy="1795450"/>
          </a:xfrm>
          <a:prstGeom prst="rect">
            <a:avLst/>
          </a:prstGeom>
          <a:noFill/>
          <a:ln>
            <a:noFill/>
          </a:ln>
        </p:spPr>
      </p:pic>
      <p:sp>
        <p:nvSpPr>
          <p:cNvPr id="965" name="Google Shape;965;p57"/>
          <p:cNvSpPr txBox="1"/>
          <p:nvPr/>
        </p:nvSpPr>
        <p:spPr>
          <a:xfrm>
            <a:off x="144050" y="1022853"/>
            <a:ext cx="62331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Seaborn is a data visualization library built on top of matplotlib</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Designed for creating attractive and informative statistical visualizations in Python</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Provides high-level functions for visualizing data patterns, such as distributions, relationships, and trends.</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Seaborn is easier and more aesthetic than matplotlib, requiring fewer lines of code for even </a:t>
            </a:r>
            <a:r>
              <a:rPr lang="en" sz="1700">
                <a:solidFill>
                  <a:srgbClr val="2E2127"/>
                </a:solidFill>
                <a:latin typeface="Alata"/>
                <a:ea typeface="Alata"/>
                <a:cs typeface="Alata"/>
                <a:sym typeface="Alata"/>
              </a:rPr>
              <a:t>complex</a:t>
            </a:r>
            <a:r>
              <a:rPr lang="en" sz="1700">
                <a:solidFill>
                  <a:srgbClr val="2E2127"/>
                </a:solidFill>
                <a:latin typeface="Alata"/>
                <a:ea typeface="Alata"/>
                <a:cs typeface="Alata"/>
                <a:sym typeface="Alata"/>
              </a:rPr>
              <a:t> plots.</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Functions like </a:t>
            </a:r>
            <a:r>
              <a:rPr b="1" lang="en" sz="1700">
                <a:solidFill>
                  <a:srgbClr val="2E2127"/>
                </a:solidFill>
                <a:latin typeface="Alata"/>
                <a:ea typeface="Alata"/>
                <a:cs typeface="Alata"/>
                <a:sym typeface="Alata"/>
              </a:rPr>
              <a:t>sns.countplot()</a:t>
            </a:r>
            <a:r>
              <a:rPr lang="en" sz="1700">
                <a:solidFill>
                  <a:srgbClr val="2E2127"/>
                </a:solidFill>
                <a:latin typeface="Alata"/>
                <a:ea typeface="Alata"/>
                <a:cs typeface="Alata"/>
                <a:sym typeface="Alata"/>
              </a:rPr>
              <a:t>, </a:t>
            </a:r>
            <a:r>
              <a:rPr b="1" lang="en" sz="1700">
                <a:solidFill>
                  <a:srgbClr val="2E2127"/>
                </a:solidFill>
                <a:latin typeface="Alata"/>
                <a:ea typeface="Alata"/>
                <a:cs typeface="Alata"/>
                <a:sym typeface="Alata"/>
              </a:rPr>
              <a:t>sns.boxplot()</a:t>
            </a:r>
            <a:r>
              <a:rPr lang="en" sz="1700">
                <a:solidFill>
                  <a:srgbClr val="2E2127"/>
                </a:solidFill>
                <a:latin typeface="Alata"/>
                <a:ea typeface="Alata"/>
                <a:cs typeface="Alata"/>
                <a:sym typeface="Alata"/>
              </a:rPr>
              <a:t>, </a:t>
            </a:r>
            <a:r>
              <a:rPr b="1" lang="en" sz="1700">
                <a:solidFill>
                  <a:srgbClr val="2E2127"/>
                </a:solidFill>
                <a:latin typeface="Alata"/>
                <a:ea typeface="Alata"/>
                <a:cs typeface="Alata"/>
                <a:sym typeface="Alata"/>
              </a:rPr>
              <a:t>sns.histplot()</a:t>
            </a:r>
            <a:r>
              <a:rPr lang="en" sz="1700">
                <a:solidFill>
                  <a:srgbClr val="2E2127"/>
                </a:solidFill>
                <a:latin typeface="Alata"/>
                <a:ea typeface="Alata"/>
                <a:cs typeface="Alata"/>
                <a:sym typeface="Alata"/>
              </a:rPr>
              <a:t>, and </a:t>
            </a:r>
            <a:r>
              <a:rPr b="1" lang="en" sz="1700">
                <a:solidFill>
                  <a:srgbClr val="2E2127"/>
                </a:solidFill>
                <a:latin typeface="Alata"/>
                <a:ea typeface="Alata"/>
                <a:cs typeface="Alata"/>
                <a:sym typeface="Alata"/>
              </a:rPr>
              <a:t>sns.pairplot()</a:t>
            </a:r>
            <a:r>
              <a:rPr lang="en" sz="1700">
                <a:solidFill>
                  <a:srgbClr val="2E2127"/>
                </a:solidFill>
                <a:latin typeface="Alata"/>
                <a:ea typeface="Alata"/>
                <a:cs typeface="Alata"/>
                <a:sym typeface="Alata"/>
              </a:rPr>
              <a:t> provide valuable insights into the contents of a dataset</a:t>
            </a:r>
            <a:endParaRPr sz="1700">
              <a:solidFill>
                <a:srgbClr val="2E2127"/>
              </a:solidFill>
              <a:latin typeface="Alata"/>
              <a:ea typeface="Alata"/>
              <a:cs typeface="Alata"/>
              <a:sym typeface="Ala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8"/>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Important Seaborn Functions to Know (pt. 1)</a:t>
            </a:r>
            <a:endParaRPr sz="3400"/>
          </a:p>
        </p:txBody>
      </p:sp>
      <p:grpSp>
        <p:nvGrpSpPr>
          <p:cNvPr id="971" name="Google Shape;971;p58"/>
          <p:cNvGrpSpPr/>
          <p:nvPr/>
        </p:nvGrpSpPr>
        <p:grpSpPr>
          <a:xfrm>
            <a:off x="-25" y="0"/>
            <a:ext cx="9144020" cy="342900"/>
            <a:chOff x="-25" y="0"/>
            <a:chExt cx="9144020" cy="342900"/>
          </a:xfrm>
        </p:grpSpPr>
        <p:sp>
          <p:nvSpPr>
            <p:cNvPr id="972" name="Google Shape;972;p58"/>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58"/>
            <p:cNvGrpSpPr/>
            <p:nvPr/>
          </p:nvGrpSpPr>
          <p:grpSpPr>
            <a:xfrm>
              <a:off x="215975" y="111150"/>
              <a:ext cx="642950" cy="120600"/>
              <a:chOff x="215975" y="152625"/>
              <a:chExt cx="642950" cy="120600"/>
            </a:xfrm>
          </p:grpSpPr>
          <p:sp>
            <p:nvSpPr>
              <p:cNvPr id="974" name="Google Shape;974;p58"/>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7" name="Google Shape;977;p58"/>
          <p:cNvSpPr txBox="1"/>
          <p:nvPr/>
        </p:nvSpPr>
        <p:spPr>
          <a:xfrm>
            <a:off x="144050" y="1022850"/>
            <a:ext cx="6747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i</a:t>
            </a:r>
            <a:r>
              <a:rPr lang="en" sz="1700">
                <a:solidFill>
                  <a:srgbClr val="2E2127"/>
                </a:solidFill>
                <a:latin typeface="Courier New"/>
                <a:ea typeface="Courier New"/>
                <a:cs typeface="Courier New"/>
                <a:sym typeface="Courier New"/>
              </a:rPr>
              <a:t>mport seaborn as sns</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Imports the Seaborn library </a:t>
            </a:r>
            <a:r>
              <a:rPr lang="en" sz="1700">
                <a:solidFill>
                  <a:srgbClr val="2E2127"/>
                </a:solidFill>
                <a:latin typeface="Alata"/>
                <a:ea typeface="Alata"/>
                <a:cs typeface="Alata"/>
                <a:sym typeface="Alata"/>
              </a:rPr>
              <a:t>into</a:t>
            </a:r>
            <a:r>
              <a:rPr lang="en" sz="1700">
                <a:solidFill>
                  <a:srgbClr val="2E2127"/>
                </a:solidFill>
                <a:latin typeface="Alata"/>
                <a:ea typeface="Alata"/>
                <a:cs typeface="Alata"/>
                <a:sym typeface="Alata"/>
              </a:rPr>
              <a:t> your project, so that you can use its member functions when creating your visualizations. The “</a:t>
            </a:r>
            <a:r>
              <a:rPr lang="en" sz="1700">
                <a:solidFill>
                  <a:srgbClr val="2E2127"/>
                </a:solidFill>
                <a:latin typeface="Courier New"/>
                <a:ea typeface="Courier New"/>
                <a:cs typeface="Courier New"/>
                <a:sym typeface="Courier New"/>
              </a:rPr>
              <a:t>as</a:t>
            </a:r>
            <a:r>
              <a:rPr lang="en" sz="1700">
                <a:solidFill>
                  <a:srgbClr val="2E2127"/>
                </a:solidFill>
                <a:latin typeface="Alata"/>
                <a:ea typeface="Alata"/>
                <a:cs typeface="Alata"/>
                <a:sym typeface="Alata"/>
              </a:rPr>
              <a:t>” portion of the line is important, as this gives the function an </a:t>
            </a:r>
            <a:r>
              <a:rPr lang="en" sz="1700">
                <a:solidFill>
                  <a:srgbClr val="2E2127"/>
                </a:solidFill>
                <a:latin typeface="Alata"/>
                <a:ea typeface="Alata"/>
                <a:cs typeface="Alata"/>
                <a:sym typeface="Alata"/>
              </a:rPr>
              <a:t>alias</a:t>
            </a:r>
            <a:r>
              <a:rPr lang="en" sz="1700">
                <a:solidFill>
                  <a:srgbClr val="2E2127"/>
                </a:solidFill>
                <a:latin typeface="Alata"/>
                <a:ea typeface="Alata"/>
                <a:cs typeface="Alata"/>
                <a:sym typeface="Alata"/>
              </a:rPr>
              <a:t> that you can refer to</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sns.countplot(x, data)</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 name of a categorical variable in </a:t>
            </a:r>
            <a:r>
              <a:rPr lang="en" sz="1700">
                <a:solidFill>
                  <a:srgbClr val="2E2127"/>
                </a:solidFill>
                <a:latin typeface="Courier New"/>
                <a:ea typeface="Courier New"/>
                <a:cs typeface="Courier New"/>
                <a:sym typeface="Courier New"/>
              </a:rPr>
              <a:t>data</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
            </a:r>
            <a:r>
              <a:rPr lang="en" sz="1700">
                <a:solidFill>
                  <a:srgbClr val="2E2127"/>
                </a:solidFill>
                <a:latin typeface="Alata"/>
                <a:ea typeface="Alata"/>
                <a:cs typeface="Alata"/>
                <a:sym typeface="Alata"/>
              </a:rPr>
              <a:t>ata: your dataset as named in your project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Creates a frequency chart like this →</a:t>
            </a:r>
            <a:endParaRPr sz="1700">
              <a:solidFill>
                <a:srgbClr val="2E2127"/>
              </a:solidFill>
              <a:latin typeface="Alata"/>
              <a:ea typeface="Alata"/>
              <a:cs typeface="Alata"/>
              <a:sym typeface="Alata"/>
            </a:endParaRPr>
          </a:p>
        </p:txBody>
      </p:sp>
      <p:pic>
        <p:nvPicPr>
          <p:cNvPr id="978" name="Google Shape;978;p58"/>
          <p:cNvPicPr preferRelativeResize="0"/>
          <p:nvPr/>
        </p:nvPicPr>
        <p:blipFill>
          <a:blip r:embed="rId3">
            <a:alphaModFix/>
          </a:blip>
          <a:stretch>
            <a:fillRect/>
          </a:stretch>
        </p:blipFill>
        <p:spPr>
          <a:xfrm>
            <a:off x="5888425" y="2772120"/>
            <a:ext cx="2917900" cy="220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9"/>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Important Seaborn Functions to Know (pt. 2)</a:t>
            </a:r>
            <a:endParaRPr sz="3400"/>
          </a:p>
        </p:txBody>
      </p:sp>
      <p:grpSp>
        <p:nvGrpSpPr>
          <p:cNvPr id="984" name="Google Shape;984;p59"/>
          <p:cNvGrpSpPr/>
          <p:nvPr/>
        </p:nvGrpSpPr>
        <p:grpSpPr>
          <a:xfrm>
            <a:off x="-25" y="0"/>
            <a:ext cx="9144020" cy="342900"/>
            <a:chOff x="-25" y="0"/>
            <a:chExt cx="9144020" cy="342900"/>
          </a:xfrm>
        </p:grpSpPr>
        <p:sp>
          <p:nvSpPr>
            <p:cNvPr id="985" name="Google Shape;985;p5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59"/>
            <p:cNvGrpSpPr/>
            <p:nvPr/>
          </p:nvGrpSpPr>
          <p:grpSpPr>
            <a:xfrm>
              <a:off x="215975" y="111150"/>
              <a:ext cx="642950" cy="120600"/>
              <a:chOff x="215975" y="152625"/>
              <a:chExt cx="642950" cy="120600"/>
            </a:xfrm>
          </p:grpSpPr>
          <p:sp>
            <p:nvSpPr>
              <p:cNvPr id="987" name="Google Shape;987;p5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0" name="Google Shape;990;p59"/>
          <p:cNvSpPr txBox="1"/>
          <p:nvPr/>
        </p:nvSpPr>
        <p:spPr>
          <a:xfrm>
            <a:off x="144050" y="1022850"/>
            <a:ext cx="67476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sns.boxplot(x, y, data)</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 name of categorical variable in </a:t>
            </a:r>
            <a:r>
              <a:rPr lang="en" sz="1700">
                <a:solidFill>
                  <a:srgbClr val="2E2127"/>
                </a:solidFill>
                <a:latin typeface="Courier New"/>
                <a:ea typeface="Courier New"/>
                <a:cs typeface="Courier New"/>
                <a:sym typeface="Courier New"/>
              </a:rPr>
              <a:t>data </a:t>
            </a:r>
            <a:r>
              <a:rPr lang="en" sz="1700">
                <a:solidFill>
                  <a:srgbClr val="2E2127"/>
                </a:solidFill>
                <a:latin typeface="Alata"/>
                <a:ea typeface="Alata"/>
                <a:cs typeface="Alata"/>
                <a:sym typeface="Alata"/>
              </a:rPr>
              <a:t>(indep. var)</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Y: name of continuous variable in </a:t>
            </a:r>
            <a:r>
              <a:rPr lang="en" sz="1700">
                <a:solidFill>
                  <a:srgbClr val="2E2127"/>
                </a:solidFill>
                <a:latin typeface="Courier New"/>
                <a:ea typeface="Courier New"/>
                <a:cs typeface="Courier New"/>
                <a:sym typeface="Courier New"/>
              </a:rPr>
              <a:t>data </a:t>
            </a:r>
            <a:r>
              <a:rPr lang="en" sz="1700">
                <a:solidFill>
                  <a:srgbClr val="2E2127"/>
                </a:solidFill>
                <a:latin typeface="Alata"/>
                <a:ea typeface="Alata"/>
                <a:cs typeface="Alata"/>
                <a:sym typeface="Alata"/>
              </a:rPr>
              <a:t>(dep. var)</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data: your dataset as named in your project</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sns.histplot(data, x)</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X: name of a categorical variable in </a:t>
            </a:r>
            <a:r>
              <a:rPr lang="en" sz="1700">
                <a:solidFill>
                  <a:srgbClr val="2E2127"/>
                </a:solidFill>
                <a:latin typeface="Courier New"/>
                <a:ea typeface="Courier New"/>
                <a:cs typeface="Courier New"/>
                <a:sym typeface="Courier New"/>
              </a:rPr>
              <a:t>data</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data: your dataset as named in your project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Can set further arguments such as “bins”</a:t>
            </a:r>
            <a:endParaRPr sz="1700">
              <a:solidFill>
                <a:srgbClr val="2E2127"/>
              </a:solidFill>
              <a:latin typeface="Alata"/>
              <a:ea typeface="Alata"/>
              <a:cs typeface="Alata"/>
              <a:sym typeface="Alata"/>
            </a:endParaRPr>
          </a:p>
        </p:txBody>
      </p:sp>
      <p:pic>
        <p:nvPicPr>
          <p:cNvPr id="991" name="Google Shape;991;p59"/>
          <p:cNvPicPr preferRelativeResize="0"/>
          <p:nvPr/>
        </p:nvPicPr>
        <p:blipFill>
          <a:blip r:embed="rId3">
            <a:alphaModFix/>
          </a:blip>
          <a:stretch>
            <a:fillRect/>
          </a:stretch>
        </p:blipFill>
        <p:spPr>
          <a:xfrm>
            <a:off x="6351240" y="1070486"/>
            <a:ext cx="2466975" cy="1847850"/>
          </a:xfrm>
          <a:prstGeom prst="rect">
            <a:avLst/>
          </a:prstGeom>
          <a:noFill/>
          <a:ln>
            <a:noFill/>
          </a:ln>
        </p:spPr>
      </p:pic>
      <p:pic>
        <p:nvPicPr>
          <p:cNvPr id="992" name="Google Shape;992;p59"/>
          <p:cNvPicPr preferRelativeResize="0"/>
          <p:nvPr/>
        </p:nvPicPr>
        <p:blipFill>
          <a:blip r:embed="rId4">
            <a:alphaModFix/>
          </a:blip>
          <a:stretch>
            <a:fillRect/>
          </a:stretch>
        </p:blipFill>
        <p:spPr>
          <a:xfrm>
            <a:off x="5923313" y="3146025"/>
            <a:ext cx="2428875" cy="188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60"/>
          <p:cNvSpPr txBox="1"/>
          <p:nvPr>
            <p:ph type="title"/>
          </p:nvPr>
        </p:nvSpPr>
        <p:spPr>
          <a:xfrm>
            <a:off x="144050" y="401676"/>
            <a:ext cx="89100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Important Seaborn Functions to Know (pt. 3)</a:t>
            </a:r>
            <a:endParaRPr sz="3400"/>
          </a:p>
        </p:txBody>
      </p:sp>
      <p:grpSp>
        <p:nvGrpSpPr>
          <p:cNvPr id="998" name="Google Shape;998;p60"/>
          <p:cNvGrpSpPr/>
          <p:nvPr/>
        </p:nvGrpSpPr>
        <p:grpSpPr>
          <a:xfrm>
            <a:off x="-25" y="0"/>
            <a:ext cx="9144020" cy="342900"/>
            <a:chOff x="-25" y="0"/>
            <a:chExt cx="9144020" cy="342900"/>
          </a:xfrm>
        </p:grpSpPr>
        <p:sp>
          <p:nvSpPr>
            <p:cNvPr id="999" name="Google Shape;999;p6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60"/>
            <p:cNvGrpSpPr/>
            <p:nvPr/>
          </p:nvGrpSpPr>
          <p:grpSpPr>
            <a:xfrm>
              <a:off x="215975" y="111150"/>
              <a:ext cx="642950" cy="120600"/>
              <a:chOff x="215975" y="152625"/>
              <a:chExt cx="642950" cy="120600"/>
            </a:xfrm>
          </p:grpSpPr>
          <p:sp>
            <p:nvSpPr>
              <p:cNvPr id="1001" name="Google Shape;1001;p6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4" name="Google Shape;1004;p60"/>
          <p:cNvSpPr txBox="1"/>
          <p:nvPr/>
        </p:nvSpPr>
        <p:spPr>
          <a:xfrm>
            <a:off x="144050" y="1022850"/>
            <a:ext cx="6274800" cy="3909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sns.pairplot(data)</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data: your dataset as named in your project</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This creates a plot for every single numeric column in your dataset. You can specify which you want to be included using the “vars” argument</a:t>
            </a:r>
            <a:endParaRPr sz="1700">
              <a:solidFill>
                <a:srgbClr val="2E2127"/>
              </a:solidFill>
              <a:latin typeface="Alata"/>
              <a:ea typeface="Alata"/>
              <a:cs typeface="Alata"/>
              <a:sym typeface="Alata"/>
            </a:endParaRPr>
          </a:p>
          <a:p>
            <a:pPr indent="0" lvl="0" marL="0" rtl="0" algn="l">
              <a:lnSpc>
                <a:spcPct val="115000"/>
              </a:lnSpc>
              <a:spcBef>
                <a:spcPts val="0"/>
              </a:spcBef>
              <a:spcAft>
                <a:spcPts val="0"/>
              </a:spcAft>
              <a:buNone/>
            </a:pPr>
            <a:r>
              <a:t/>
            </a:r>
            <a:endParaRPr sz="1700">
              <a:solidFill>
                <a:srgbClr val="2E2127"/>
              </a:solidFill>
              <a:latin typeface="Alata"/>
              <a:ea typeface="Alata"/>
              <a:cs typeface="Alata"/>
              <a:sym typeface="Alata"/>
            </a:endParaRPr>
          </a:p>
          <a:p>
            <a:pPr indent="-336550" lvl="0" marL="457200" rtl="0" algn="l">
              <a:lnSpc>
                <a:spcPct val="115000"/>
              </a:lnSpc>
              <a:spcBef>
                <a:spcPts val="0"/>
              </a:spcBef>
              <a:spcAft>
                <a:spcPts val="0"/>
              </a:spcAft>
              <a:buClr>
                <a:srgbClr val="2E2127"/>
              </a:buClr>
              <a:buSzPts val="1700"/>
              <a:buFont typeface="Courier New"/>
              <a:buChar char="●"/>
            </a:pPr>
            <a:r>
              <a:rPr lang="en" sz="1700">
                <a:solidFill>
                  <a:srgbClr val="2E2127"/>
                </a:solidFill>
                <a:latin typeface="Courier New"/>
                <a:ea typeface="Courier New"/>
                <a:cs typeface="Courier New"/>
                <a:sym typeface="Courier New"/>
              </a:rPr>
              <a:t>sns.ecdfplot(data)</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d</a:t>
            </a:r>
            <a:r>
              <a:rPr lang="en" sz="1700">
                <a:solidFill>
                  <a:srgbClr val="2E2127"/>
                </a:solidFill>
                <a:latin typeface="Alata"/>
                <a:ea typeface="Alata"/>
                <a:cs typeface="Alata"/>
                <a:sym typeface="Alata"/>
              </a:rPr>
              <a:t>ata: the feature that you are analyzing (one column)</a:t>
            </a:r>
            <a:endParaRPr sz="1700">
              <a:solidFill>
                <a:srgbClr val="2E2127"/>
              </a:solidFill>
              <a:latin typeface="Courier New"/>
              <a:ea typeface="Courier New"/>
              <a:cs typeface="Courier New"/>
              <a:sym typeface="Courier New"/>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Creates a distribution of cumulative data points for a specific feature</a:t>
            </a:r>
            <a:endParaRPr sz="1700">
              <a:solidFill>
                <a:srgbClr val="2E2127"/>
              </a:solidFill>
              <a:latin typeface="Alata"/>
              <a:ea typeface="Alata"/>
              <a:cs typeface="Alata"/>
              <a:sym typeface="Alata"/>
            </a:endParaRPr>
          </a:p>
          <a:p>
            <a:pPr indent="-336550" lvl="1" marL="914400" rtl="0" algn="l">
              <a:lnSpc>
                <a:spcPct val="115000"/>
              </a:lnSpc>
              <a:spcBef>
                <a:spcPts val="0"/>
              </a:spcBef>
              <a:spcAft>
                <a:spcPts val="0"/>
              </a:spcAft>
              <a:buClr>
                <a:srgbClr val="2E2127"/>
              </a:buClr>
              <a:buSzPts val="1700"/>
              <a:buFont typeface="Alata"/>
              <a:buChar char="○"/>
            </a:pPr>
            <a:r>
              <a:rPr lang="en" sz="1700">
                <a:solidFill>
                  <a:srgbClr val="2E2127"/>
                </a:solidFill>
                <a:latin typeface="Alata"/>
                <a:ea typeface="Alata"/>
                <a:cs typeface="Alata"/>
                <a:sym typeface="Alata"/>
              </a:rPr>
              <a:t>From the plot to the right, we can determine what proportion of data falls above or below different data values</a:t>
            </a:r>
            <a:endParaRPr sz="1700">
              <a:solidFill>
                <a:srgbClr val="2E2127"/>
              </a:solidFill>
              <a:latin typeface="Alata"/>
              <a:ea typeface="Alata"/>
              <a:cs typeface="Alata"/>
              <a:sym typeface="Alata"/>
            </a:endParaRPr>
          </a:p>
        </p:txBody>
      </p:sp>
      <p:pic>
        <p:nvPicPr>
          <p:cNvPr id="1005" name="Google Shape;1005;p60"/>
          <p:cNvPicPr preferRelativeResize="0"/>
          <p:nvPr/>
        </p:nvPicPr>
        <p:blipFill>
          <a:blip r:embed="rId3">
            <a:alphaModFix/>
          </a:blip>
          <a:stretch>
            <a:fillRect/>
          </a:stretch>
        </p:blipFill>
        <p:spPr>
          <a:xfrm>
            <a:off x="6593600" y="1081751"/>
            <a:ext cx="1947550" cy="1947550"/>
          </a:xfrm>
          <a:prstGeom prst="rect">
            <a:avLst/>
          </a:prstGeom>
          <a:noFill/>
          <a:ln>
            <a:noFill/>
          </a:ln>
        </p:spPr>
      </p:pic>
      <p:pic>
        <p:nvPicPr>
          <p:cNvPr id="1006" name="Google Shape;1006;p60"/>
          <p:cNvPicPr preferRelativeResize="0"/>
          <p:nvPr/>
        </p:nvPicPr>
        <p:blipFill>
          <a:blip r:embed="rId4">
            <a:alphaModFix/>
          </a:blip>
          <a:stretch>
            <a:fillRect/>
          </a:stretch>
        </p:blipFill>
        <p:spPr>
          <a:xfrm>
            <a:off x="6571250" y="3181701"/>
            <a:ext cx="2342305" cy="180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